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1" r:id="rId4"/>
    <p:sldId id="259" r:id="rId5"/>
    <p:sldId id="257" r:id="rId6"/>
    <p:sldId id="265" r:id="rId7"/>
    <p:sldId id="277" r:id="rId8"/>
    <p:sldId id="275" r:id="rId9"/>
    <p:sldId id="281" r:id="rId10"/>
    <p:sldId id="280" r:id="rId11"/>
    <p:sldId id="278" r:id="rId12"/>
    <p:sldId id="279" r:id="rId13"/>
    <p:sldId id="274" r:id="rId14"/>
    <p:sldId id="261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DF604-7452-164D-B077-615C5A6C6606}" v="806" dt="2024-10-27T21:59:40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>
        <p:scale>
          <a:sx n="95" d="100"/>
          <a:sy n="95" d="100"/>
        </p:scale>
        <p:origin x="1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nco" userId="ecc208eac68a708d" providerId="LiveId" clId="{D3EDF604-7452-164D-B077-615C5A6C6606}"/>
    <pc:docChg chg="undo custSel addSld delSld modSld sldOrd">
      <pc:chgData name="David Franco" userId="ecc208eac68a708d" providerId="LiveId" clId="{D3EDF604-7452-164D-B077-615C5A6C6606}" dt="2024-10-27T22:20:10.250" v="5167" actId="20577"/>
      <pc:docMkLst>
        <pc:docMk/>
      </pc:docMkLst>
      <pc:sldChg chg="addSp delSp modSp mod delDesignElem">
        <pc:chgData name="David Franco" userId="ecc208eac68a708d" providerId="LiveId" clId="{D3EDF604-7452-164D-B077-615C5A6C6606}" dt="2024-10-27T14:56:32.497" v="3314" actId="790"/>
        <pc:sldMkLst>
          <pc:docMk/>
          <pc:sldMk cId="2587251387" sldId="256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2" creationId="{EADBAFF5-4B4F-AFC7-64FC-AECAA8AD9DC7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3" creationId="{9209DC64-46FB-EB24-831C-FD54FB2881E4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49" creationId="{FB5B0058-AF13-4859-B429-4EDDE2A26F7F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50" creationId="{0277405F-0B4F-4418-B773-1B38814125B6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5" creationId="{8B646C36-EEEC-4D52-8E8E-206F4CD8A3DA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7" creationId="{8258443E-B333-44F4-8D49-1EAB1C1A4613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6" creationId="{A0569933-2A1F-487D-A657-990AFACA28B9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8" creationId="{41A44955-0622-4C9F-BFD2-55277314EB95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0" creationId="{D6BF5730-CE16-498B-B11C-000E7F587D21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2" creationId="{93284B67-6F50-4C2E-904F-0054381456EE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2" creationId="{104F2BBD-A005-4DCB-9566-F2351050BEE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3" creationId="{8B00DEC7-198B-49D1-98FD-018F3ECFCF4C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4" creationId="{F14DFC82-B3B3-468E-91B3-1302CFC68468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5" creationId="{D3250EFE-214E-4B8E-AF96-036A514FFB2D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6" creationId="{AD058EBE-D4A5-4C43-B170-6A451F87A7B2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7" creationId="{8B646C36-EEEC-4D52-8E8E-206F4CD8A3DA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8" creationId="{A0569933-2A1F-487D-A657-990AFACA28B9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89" creationId="{8258443E-B333-44F4-8D49-1EAB1C1A4613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0" creationId="{41A44955-0622-4C9F-BFD2-55277314EB95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2" creationId="{D6BF5730-CE16-498B-B11C-000E7F587D21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2587251387" sldId="256"/>
            <ac:spMk id="94" creationId="{93284B67-6F50-4C2E-904F-0054381456EE}"/>
          </ac:spMkLst>
        </pc:spChg>
        <pc:grpChg chg="add del">
          <ac:chgData name="David Franco" userId="ecc208eac68a708d" providerId="LiveId" clId="{D3EDF604-7452-164D-B077-615C5A6C6606}" dt="2024-10-27T11:26:27.060" v="63" actId="26606"/>
          <ac:grpSpMkLst>
            <pc:docMk/>
            <pc:sldMk cId="2587251387" sldId="256"/>
            <ac:grpSpMk id="59" creationId="{FB9739EB-7F66-433D-841F-AB3CD18700B7}"/>
          </ac:grpSpMkLst>
        </pc:grpChg>
        <pc:grpChg chg="add del">
          <ac:chgData name="David Franco" userId="ecc208eac68a708d" providerId="LiveId" clId="{D3EDF604-7452-164D-B077-615C5A6C6606}" dt="2024-10-27T11:26:26.983" v="62" actId="26606"/>
          <ac:grpSpMkLst>
            <pc:docMk/>
            <pc:sldMk cId="2587251387" sldId="256"/>
            <ac:grpSpMk id="77" creationId="{38555AC8-A31F-E4F7-01BB-AEFF5E8C160A}"/>
          </ac:grpSpMkLst>
        </pc:grpChg>
        <pc:grpChg chg="add del">
          <ac:chgData name="David Franco" userId="ecc208eac68a708d" providerId="LiveId" clId="{D3EDF604-7452-164D-B077-615C5A6C6606}" dt="2024-10-27T11:35:16.087" v="703"/>
          <ac:grpSpMkLst>
            <pc:docMk/>
            <pc:sldMk cId="2587251387" sldId="256"/>
            <ac:grpSpMk id="81" creationId="{FB9739EB-7F66-433D-841F-AB3CD18700B7}"/>
          </ac:grpSpMkLst>
        </pc:grpChg>
        <pc:picChg chg="del mod">
          <ac:chgData name="David Franco" userId="ecc208eac68a708d" providerId="LiveId" clId="{D3EDF604-7452-164D-B077-615C5A6C6606}" dt="2024-10-27T11:23:02.859" v="55" actId="478"/>
          <ac:picMkLst>
            <pc:docMk/>
            <pc:sldMk cId="2587251387" sldId="256"/>
            <ac:picMk id="5" creationId="{C5714EF5-4AE9-20F4-FEB9-F91857814C15}"/>
          </ac:picMkLst>
        </pc:picChg>
        <pc:picChg chg="add del mod">
          <ac:chgData name="David Franco" userId="ecc208eac68a708d" providerId="LiveId" clId="{D3EDF604-7452-164D-B077-615C5A6C6606}" dt="2024-10-27T11:23:44.844" v="57" actId="478"/>
          <ac:picMkLst>
            <pc:docMk/>
            <pc:sldMk cId="2587251387" sldId="256"/>
            <ac:picMk id="6" creationId="{A01A8E32-EC1A-DB61-5358-C0CC811774FF}"/>
          </ac:picMkLst>
        </pc:picChg>
        <pc:picChg chg="add del mod">
          <ac:chgData name="David Franco" userId="ecc208eac68a708d" providerId="LiveId" clId="{D3EDF604-7452-164D-B077-615C5A6C6606}" dt="2024-10-27T12:12:45.505" v="1782" actId="478"/>
          <ac:picMkLst>
            <pc:docMk/>
            <pc:sldMk cId="2587251387" sldId="256"/>
            <ac:picMk id="8" creationId="{D90D858A-7CAA-41D6-698F-DCC72ABF202D}"/>
          </ac:picMkLst>
        </pc:picChg>
        <pc:picChg chg="mod ord">
          <ac:chgData name="David Franco" userId="ecc208eac68a708d" providerId="LiveId" clId="{D3EDF604-7452-164D-B077-615C5A6C6606}" dt="2024-10-27T11:26:27.060" v="63" actId="26606"/>
          <ac:picMkLst>
            <pc:docMk/>
            <pc:sldMk cId="2587251387" sldId="256"/>
            <ac:picMk id="9" creationId="{93BD099A-AA97-346D-9DBB-647DAB1C3805}"/>
          </ac:picMkLst>
        </pc:picChg>
        <pc:picChg chg="add mod">
          <ac:chgData name="David Franco" userId="ecc208eac68a708d" providerId="LiveId" clId="{D3EDF604-7452-164D-B077-615C5A6C6606}" dt="2024-10-27T12:13:13.695" v="1791" actId="1037"/>
          <ac:picMkLst>
            <pc:docMk/>
            <pc:sldMk cId="2587251387" sldId="256"/>
            <ac:picMk id="11" creationId="{012730A9-2B8E-37D8-63A1-DDC86014AA7E}"/>
          </ac:picMkLst>
        </pc:picChg>
      </pc:sldChg>
      <pc:sldChg chg="addSp delSp modSp mod setBg">
        <pc:chgData name="David Franco" userId="ecc208eac68a708d" providerId="LiveId" clId="{D3EDF604-7452-164D-B077-615C5A6C6606}" dt="2024-10-27T14:56:32.497" v="3314" actId="790"/>
        <pc:sldMkLst>
          <pc:docMk/>
          <pc:sldMk cId="3063308294" sldId="257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" creationId="{92B78091-F658-123F-0E1D-D55C357809AA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0" creationId="{9089EED9-F54D-4F20-A2C6-949DE4176959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063308294" sldId="257"/>
            <ac:spMk id="22" creationId="{7E46F721-3785-414D-8697-16AF490E6806}"/>
          </ac:spMkLst>
        </pc:spChg>
        <pc:picChg chg="add mo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4" creationId="{356EAE63-9BC0-E8E5-0F4A-F7E35572CB93}"/>
          </ac:picMkLst>
        </pc:picChg>
        <pc:picChg chg="del">
          <ac:chgData name="David Franco" userId="ecc208eac68a708d" providerId="LiveId" clId="{D3EDF604-7452-164D-B077-615C5A6C6606}" dt="2024-10-27T11:47:43.079" v="1104" actId="478"/>
          <ac:picMkLst>
            <pc:docMk/>
            <pc:sldMk cId="3063308294" sldId="257"/>
            <ac:picMk id="14" creationId="{3578609D-D97A-3EDC-DB6A-9498E731ABE1}"/>
          </ac:picMkLst>
        </pc:picChg>
        <pc:picChg chg="or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15" creationId="{F9C25D12-448E-87DF-7E29-BF68DBF3D28E}"/>
          </ac:picMkLst>
        </pc:picChg>
      </pc:sldChg>
      <pc:sldChg chg="addSp delSp modSp mod ord delDesignElem modNotesTx">
        <pc:chgData name="David Franco" userId="ecc208eac68a708d" providerId="LiveId" clId="{D3EDF604-7452-164D-B077-615C5A6C6606}" dt="2024-10-27T14:56:32.497" v="3314" actId="790"/>
        <pc:sldMkLst>
          <pc:docMk/>
          <pc:sldMk cId="4034035754" sldId="259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" creationId="{8369A960-D36C-B206-C6A5-753B620C12A5}"/>
          </ac:spMkLst>
        </pc:spChg>
        <pc:spChg chg="del mod">
          <ac:chgData name="David Franco" userId="ecc208eac68a708d" providerId="LiveId" clId="{D3EDF604-7452-164D-B077-615C5A6C6606}" dt="2024-10-27T11:29:18.994" v="179" actId="478"/>
          <ac:spMkLst>
            <pc:docMk/>
            <pc:sldMk cId="4034035754" sldId="259"/>
            <ac:spMk id="3" creationId="{107C23F4-C7DC-3774-40DD-E80FCB5E39E8}"/>
          </ac:spMkLst>
        </pc:spChg>
        <pc:spChg chg="add del mod">
          <ac:chgData name="David Franco" userId="ecc208eac68a708d" providerId="LiveId" clId="{D3EDF604-7452-164D-B077-615C5A6C6606}" dt="2024-10-27T11:40:28.140" v="815"/>
          <ac:spMkLst>
            <pc:docMk/>
            <pc:sldMk cId="4034035754" sldId="259"/>
            <ac:spMk id="9" creationId="{71AC96D4-D593-D284-D151-8450A50206E0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12" creationId="{9C3B5D7F-4E98-C9D5-D134-C0E2B31F5E00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6" creationId="{22A397E7-BF60-45B2-84C7-B074B76C37A7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17" creationId="{8B511BEB-66EE-93B4-DA06-F4A256BCD756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8" creationId="{890DEF05-784E-4B61-89E4-04C4ECF4E5A0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5" creationId="{8F90786E-B72D-4C32-BDCE-A170B007822D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4034035754" sldId="259"/>
            <ac:spMk id="27" creationId="{5E46F2E7-848F-4A6C-A098-4764FDEA771A}"/>
          </ac:spMkLst>
        </pc:s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4034035754" sldId="259"/>
            <ac:graphicFrameMk id="13" creationId="{D2D747C0-BCC3-70BC-CA34-7EDF610895D7}"/>
          </ac:graphicFrameMkLst>
        </pc:graphicFrameChg>
        <pc:picChg chg="del">
          <ac:chgData name="David Franco" userId="ecc208eac68a708d" providerId="LiveId" clId="{D3EDF604-7452-164D-B077-615C5A6C6606}" dt="2024-10-27T11:28:03.681" v="81" actId="478"/>
          <ac:picMkLst>
            <pc:docMk/>
            <pc:sldMk cId="4034035754" sldId="259"/>
            <ac:picMk id="4" creationId="{6D9DE02B-100E-8036-12F4-B7CD1FFEA223}"/>
          </ac:picMkLst>
        </pc:picChg>
        <pc:picChg chg="add mod ord">
          <ac:chgData name="David Franco" userId="ecc208eac68a708d" providerId="LiveId" clId="{D3EDF604-7452-164D-B077-615C5A6C6606}" dt="2024-10-27T12:14:30.983" v="1820" actId="1076"/>
          <ac:picMkLst>
            <pc:docMk/>
            <pc:sldMk cId="4034035754" sldId="259"/>
            <ac:picMk id="7" creationId="{9E306777-8165-0128-1BCC-0EB900EF9DB1}"/>
          </ac:picMkLst>
        </pc:picChg>
        <pc:picChg chg="add mod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1" creationId="{4B339366-51C9-8EEF-DE16-003AE9C03B2F}"/>
          </ac:picMkLst>
        </pc:picChg>
        <pc:picChg chg="add mod modCrop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5" creationId="{71513A8F-5923-50A8-46EC-8FD88FC6016B}"/>
          </ac:picMkLst>
        </pc:picChg>
        <pc:cxnChg chg="del">
          <ac:chgData name="David Franco" userId="ecc208eac68a708d" providerId="LiveId" clId="{D3EDF604-7452-164D-B077-615C5A6C6606}" dt="2024-10-27T11:28:22.882" v="85" actId="26606"/>
          <ac:cxnSpMkLst>
            <pc:docMk/>
            <pc:sldMk cId="4034035754" sldId="259"/>
            <ac:cxnSpMk id="20" creationId="{C41BAEC7-F7B0-4224-8B18-8F74B7D87F0B}"/>
          </ac:cxnSpMkLst>
        </pc:cxnChg>
      </pc:sldChg>
      <pc:sldChg chg="addSp delSp modSp mod delDesignElem">
        <pc:chgData name="David Franco" userId="ecc208eac68a708d" providerId="LiveId" clId="{D3EDF604-7452-164D-B077-615C5A6C6606}" dt="2024-10-27T22:20:10.250" v="5167" actId="20577"/>
        <pc:sldMkLst>
          <pc:docMk/>
          <pc:sldMk cId="2702794218" sldId="261"/>
        </pc:sldMkLst>
        <pc:spChg chg="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2" creationId="{A44D6457-42AF-F81A-AC68-EF806DFCAE43}"/>
          </ac:spMkLst>
        </pc:spChg>
        <pc:spChg chg="mod ord">
          <ac:chgData name="David Franco" userId="ecc208eac68a708d" providerId="LiveId" clId="{D3EDF604-7452-164D-B077-615C5A6C6606}" dt="2024-10-27T22:20:10.250" v="5167" actId="20577"/>
          <ac:spMkLst>
            <pc:docMk/>
            <pc:sldMk cId="2702794218" sldId="261"/>
            <ac:spMk id="6" creationId="{CD5904E9-5267-C99C-E9E9-0C006DE27F32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9" creationId="{F94AA2BD-2E3F-4B1D-8127-5744B8115311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1" creationId="{4BD02261-2DC8-4AA8-9E16-7751AE892445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3" creationId="{3D752CF2-2291-40B5-B462-C17B174C10BC}"/>
          </ac:spMkLst>
        </pc:spChg>
        <pc:spChg chg="add del 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18" creationId="{F13C74B1-5B17-4795-BED0-7140497B445A}"/>
          </ac:spMkLst>
        </pc:spChg>
        <pc:spChg chg="add del mo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20" creationId="{D4974D33-8DC5-464E-8C6D-BE58F0669C17}"/>
          </ac:spMkLst>
        </pc:spChg>
        <pc:spChg chg="add del">
          <ac:chgData name="David Franco" userId="ecc208eac68a708d" providerId="LiveId" clId="{D3EDF604-7452-164D-B077-615C5A6C6606}" dt="2024-10-27T21:10:18.460" v="3359" actId="26606"/>
          <ac:spMkLst>
            <pc:docMk/>
            <pc:sldMk cId="2702794218" sldId="261"/>
            <ac:spMk id="25" creationId="{5A0118C5-4F8D-4CF4-BADD-53FEACC6C42A}"/>
          </ac:spMkLst>
        </pc:spChg>
        <pc:spChg chg="add del">
          <ac:chgData name="David Franco" userId="ecc208eac68a708d" providerId="LiveId" clId="{D3EDF604-7452-164D-B077-615C5A6C6606}" dt="2024-10-27T21:10:18.460" v="3359" actId="26606"/>
          <ac:spMkLst>
            <pc:docMk/>
            <pc:sldMk cId="2702794218" sldId="261"/>
            <ac:spMk id="31" creationId="{CAEBFCD5-5356-4326-8D39-8235A46CD7B2}"/>
          </ac:spMkLst>
        </pc:spChg>
        <pc:spChg chg="add del">
          <ac:chgData name="David Franco" userId="ecc208eac68a708d" providerId="LiveId" clId="{D3EDF604-7452-164D-B077-615C5A6C6606}" dt="2024-10-27T21:10:36.595" v="3361" actId="26606"/>
          <ac:spMkLst>
            <pc:docMk/>
            <pc:sldMk cId="2702794218" sldId="261"/>
            <ac:spMk id="67" creationId="{5A0118C5-4F8D-4CF4-BADD-53FEACC6C42A}"/>
          </ac:spMkLst>
        </pc:spChg>
        <pc:spChg chg="ad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76" creationId="{8F90786E-B72D-4C32-BDCE-A170B007822D}"/>
          </ac:spMkLst>
        </pc:spChg>
        <pc:spChg chg="add">
          <ac:chgData name="David Franco" userId="ecc208eac68a708d" providerId="LiveId" clId="{D3EDF604-7452-164D-B077-615C5A6C6606}" dt="2024-10-27T21:10:36.632" v="3362" actId="26606"/>
          <ac:spMkLst>
            <pc:docMk/>
            <pc:sldMk cId="2702794218" sldId="261"/>
            <ac:spMk id="77" creationId="{5E46F2E7-848F-4A6C-A098-4764FDEA771A}"/>
          </ac:spMkLst>
        </pc:s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27" creationId="{89C6B508-0B2C-4D80-99F6-BC8C9C69341A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33" creationId="{6B67BE95-96EF-433C-9F29-B0732AA6B6AC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37" creationId="{D6E8B984-55B9-4A62-A043-997D00F0AE09}"/>
          </ac:grpSpMkLst>
        </pc:grpChg>
        <pc:grpChg chg="add del">
          <ac:chgData name="David Franco" userId="ecc208eac68a708d" providerId="LiveId" clId="{D3EDF604-7452-164D-B077-615C5A6C6606}" dt="2024-10-27T21:10:18.460" v="3359" actId="26606"/>
          <ac:grpSpMkLst>
            <pc:docMk/>
            <pc:sldMk cId="2702794218" sldId="261"/>
            <ac:grpSpMk id="52" creationId="{DDFA5A3F-B050-4826-ACB4-F634DD12C7BC}"/>
          </ac:grpSpMkLst>
        </pc:grpChg>
        <pc:grpChg chg="add del">
          <ac:chgData name="David Franco" userId="ecc208eac68a708d" providerId="LiveId" clId="{D3EDF604-7452-164D-B077-615C5A6C6606}" dt="2024-10-27T21:10:36.595" v="3361" actId="26606"/>
          <ac:grpSpMkLst>
            <pc:docMk/>
            <pc:sldMk cId="2702794218" sldId="261"/>
            <ac:grpSpMk id="68" creationId="{B894EFA8-F425-4D19-A94B-445388B31E20}"/>
          </ac:grpSpMkLst>
        </pc:grpChg>
        <pc:grpChg chg="add del">
          <ac:chgData name="David Franco" userId="ecc208eac68a708d" providerId="LiveId" clId="{D3EDF604-7452-164D-B077-615C5A6C6606}" dt="2024-10-27T21:10:36.595" v="3361" actId="26606"/>
          <ac:grpSpMkLst>
            <pc:docMk/>
            <pc:sldMk cId="2702794218" sldId="261"/>
            <ac:grpSpMk id="71" creationId="{582A903B-6B78-4F0A-B7C9-3D80499020B8}"/>
          </ac:grpSpMkLst>
        </pc:grpChg>
        <pc:picChg chg="del">
          <ac:chgData name="David Franco" userId="ecc208eac68a708d" providerId="LiveId" clId="{D3EDF604-7452-164D-B077-615C5A6C6606}" dt="2024-10-27T12:10:46.006" v="1768" actId="478"/>
          <ac:picMkLst>
            <pc:docMk/>
            <pc:sldMk cId="2702794218" sldId="261"/>
            <ac:picMk id="4" creationId="{A234B52A-D374-69A4-5BAC-4883F6BDC3DA}"/>
          </ac:picMkLst>
        </pc:picChg>
        <pc:picChg chg="ord">
          <ac:chgData name="David Franco" userId="ecc208eac68a708d" providerId="LiveId" clId="{D3EDF604-7452-164D-B077-615C5A6C6606}" dt="2024-10-27T12:10:57.860" v="1772" actId="26606"/>
          <ac:picMkLst>
            <pc:docMk/>
            <pc:sldMk cId="2702794218" sldId="261"/>
            <ac:picMk id="5" creationId="{CBDC4F96-31D6-FDFE-466B-37D453DA3696}"/>
          </ac:picMkLst>
        </pc:picChg>
        <pc:picChg chg="add mod ord">
          <ac:chgData name="David Franco" userId="ecc208eac68a708d" providerId="LiveId" clId="{D3EDF604-7452-164D-B077-615C5A6C6606}" dt="2024-10-27T21:10:36.632" v="3362" actId="26606"/>
          <ac:picMkLst>
            <pc:docMk/>
            <pc:sldMk cId="2702794218" sldId="261"/>
            <ac:picMk id="7" creationId="{3EE66216-F869-7734-D133-8BB43AC758DD}"/>
          </ac:picMkLst>
        </pc:picChg>
      </pc:sldChg>
      <pc:sldChg chg="del">
        <pc:chgData name="David Franco" userId="ecc208eac68a708d" providerId="LiveId" clId="{D3EDF604-7452-164D-B077-615C5A6C6606}" dt="2024-10-27T11:20:40.016" v="51" actId="2696"/>
        <pc:sldMkLst>
          <pc:docMk/>
          <pc:sldMk cId="3163185371" sldId="263"/>
        </pc:sldMkLst>
      </pc:sldChg>
      <pc:sldChg chg="addSp delSp modSp mod modNotesTx">
        <pc:chgData name="David Franco" userId="ecc208eac68a708d" providerId="LiveId" clId="{D3EDF604-7452-164D-B077-615C5A6C6606}" dt="2024-10-27T22:10:18.395" v="4967" actId="1440"/>
        <pc:sldMkLst>
          <pc:docMk/>
          <pc:sldMk cId="842722190" sldId="265"/>
        </pc:sldMkLst>
        <pc:spChg chg="mod">
          <ac:chgData name="David Franco" userId="ecc208eac68a708d" providerId="LiveId" clId="{D3EDF604-7452-164D-B077-615C5A6C6606}" dt="2024-10-27T21:39:16.958" v="4074" actId="1076"/>
          <ac:spMkLst>
            <pc:docMk/>
            <pc:sldMk cId="842722190" sldId="265"/>
            <ac:spMk id="2" creationId="{3CD67309-FF9C-0254-6109-4272D9347D08}"/>
          </ac:spMkLst>
        </pc:spChg>
        <pc:spChg chg="add del mod">
          <ac:chgData name="David Franco" userId="ecc208eac68a708d" providerId="LiveId" clId="{D3EDF604-7452-164D-B077-615C5A6C6606}" dt="2024-10-27T12:12:37.677" v="1779"/>
          <ac:spMkLst>
            <pc:docMk/>
            <pc:sldMk cId="842722190" sldId="265"/>
            <ac:spMk id="4" creationId="{9201398F-AB6D-7E5D-D49C-56DD38593935}"/>
          </ac:spMkLst>
        </pc:spChg>
        <pc:spChg chg="add del mod">
          <ac:chgData name="David Franco" userId="ecc208eac68a708d" providerId="LiveId" clId="{D3EDF604-7452-164D-B077-615C5A6C6606}" dt="2024-10-27T21:16:27.089" v="3432" actId="478"/>
          <ac:spMkLst>
            <pc:docMk/>
            <pc:sldMk cId="842722190" sldId="265"/>
            <ac:spMk id="12" creationId="{C4EC6266-5A80-7B84-EC30-ABEA2DA9C72D}"/>
          </ac:spMkLst>
        </pc:spChg>
        <pc:spChg chg="add mod">
          <ac:chgData name="David Franco" userId="ecc208eac68a708d" providerId="LiveId" clId="{D3EDF604-7452-164D-B077-615C5A6C6606}" dt="2024-10-27T22:07:20.295" v="4926" actId="14100"/>
          <ac:spMkLst>
            <pc:docMk/>
            <pc:sldMk cId="842722190" sldId="265"/>
            <ac:spMk id="14" creationId="{55255B15-A0B4-7897-9B3E-1ED985B99F86}"/>
          </ac:spMkLst>
        </pc:spChg>
        <pc:spChg chg="add mod">
          <ac:chgData name="David Franco" userId="ecc208eac68a708d" providerId="LiveId" clId="{D3EDF604-7452-164D-B077-615C5A6C6606}" dt="2024-10-27T22:07:27.278" v="4942" actId="1035"/>
          <ac:spMkLst>
            <pc:docMk/>
            <pc:sldMk cId="842722190" sldId="265"/>
            <ac:spMk id="17" creationId="{B6369256-AD4B-7250-34E0-8AA4CE514104}"/>
          </ac:spMkLst>
        </pc:spChg>
        <pc:spChg chg="add del mod">
          <ac:chgData name="David Franco" userId="ecc208eac68a708d" providerId="LiveId" clId="{D3EDF604-7452-164D-B077-615C5A6C6606}" dt="2024-10-27T21:39:06.853" v="4073" actId="478"/>
          <ac:spMkLst>
            <pc:docMk/>
            <pc:sldMk cId="842722190" sldId="265"/>
            <ac:spMk id="19" creationId="{20AE9634-CC83-7D45-5935-7D6E4E8C4F84}"/>
          </ac:spMkLst>
        </pc:spChg>
        <pc:picChg chg="del">
          <ac:chgData name="David Franco" userId="ecc208eac68a708d" providerId="LiveId" clId="{D3EDF604-7452-164D-B077-615C5A6C6606}" dt="2024-10-27T12:12:22.194" v="1777" actId="478"/>
          <ac:picMkLst>
            <pc:docMk/>
            <pc:sldMk cId="842722190" sldId="265"/>
            <ac:picMk id="6" creationId="{4AF735F5-A221-F418-046C-F72695547908}"/>
          </ac:picMkLst>
        </pc:picChg>
        <pc:picChg chg="add del mod">
          <ac:chgData name="David Franco" userId="ecc208eac68a708d" providerId="LiveId" clId="{D3EDF604-7452-164D-B077-615C5A6C6606}" dt="2024-10-27T21:33:13.368" v="4023" actId="478"/>
          <ac:picMkLst>
            <pc:docMk/>
            <pc:sldMk cId="842722190" sldId="265"/>
            <ac:picMk id="7" creationId="{47F0EA6D-DCD9-9A2E-5267-91B60D218841}"/>
          </ac:picMkLst>
        </pc:picChg>
        <pc:picChg chg="add mod">
          <ac:chgData name="David Franco" userId="ecc208eac68a708d" providerId="LiveId" clId="{D3EDF604-7452-164D-B077-615C5A6C6606}" dt="2024-10-27T22:10:18.395" v="4967" actId="1440"/>
          <ac:picMkLst>
            <pc:docMk/>
            <pc:sldMk cId="842722190" sldId="265"/>
            <ac:picMk id="9" creationId="{1B21F096-3FC7-76FF-2136-AE6AA02F8352}"/>
          </ac:picMkLst>
        </pc:picChg>
        <pc:picChg chg="del">
          <ac:chgData name="David Franco" userId="ecc208eac68a708d" providerId="LiveId" clId="{D3EDF604-7452-164D-B077-615C5A6C6606}" dt="2024-10-27T12:12:25.275" v="1778" actId="478"/>
          <ac:picMkLst>
            <pc:docMk/>
            <pc:sldMk cId="842722190" sldId="265"/>
            <ac:picMk id="13" creationId="{981F5E8A-5756-71C3-EE20-64CFF25B873B}"/>
          </ac:picMkLst>
        </pc:picChg>
        <pc:picChg chg="add mod">
          <ac:chgData name="David Franco" userId="ecc208eac68a708d" providerId="LiveId" clId="{D3EDF604-7452-164D-B077-615C5A6C6606}" dt="2024-10-27T22:07:27.278" v="4942" actId="1035"/>
          <ac:picMkLst>
            <pc:docMk/>
            <pc:sldMk cId="842722190" sldId="265"/>
            <ac:picMk id="16" creationId="{3F6CBB75-25A1-ADBF-D7CD-06631660D47B}"/>
          </ac:picMkLst>
        </pc:picChg>
        <pc:picChg chg="add mod">
          <ac:chgData name="David Franco" userId="ecc208eac68a708d" providerId="LiveId" clId="{D3EDF604-7452-164D-B077-615C5A6C6606}" dt="2024-10-27T21:33:27.934" v="4026" actId="167"/>
          <ac:picMkLst>
            <pc:docMk/>
            <pc:sldMk cId="842722190" sldId="265"/>
            <ac:picMk id="20" creationId="{FE38D751-7A69-8F2A-4F53-CBB88C61FF3A}"/>
          </ac:picMkLst>
        </pc:picChg>
      </pc:sldChg>
      <pc:sldChg chg="del">
        <pc:chgData name="David Franco" userId="ecc208eac68a708d" providerId="LiveId" clId="{D3EDF604-7452-164D-B077-615C5A6C6606}" dt="2024-10-27T11:27:57.875" v="80" actId="2696"/>
        <pc:sldMkLst>
          <pc:docMk/>
          <pc:sldMk cId="2424480151" sldId="266"/>
        </pc:sldMkLst>
      </pc:sldChg>
      <pc:sldChg chg="add del ord">
        <pc:chgData name="David Franco" userId="ecc208eac68a708d" providerId="LiveId" clId="{D3EDF604-7452-164D-B077-615C5A6C6606}" dt="2024-10-27T22:07:12.569" v="4925" actId="2696"/>
        <pc:sldMkLst>
          <pc:docMk/>
          <pc:sldMk cId="0" sldId="267"/>
        </pc:sldMkLst>
      </pc:sldChg>
      <pc:sldChg chg="addSp delSp modSp mod delDesignElem">
        <pc:chgData name="David Franco" userId="ecc208eac68a708d" providerId="LiveId" clId="{D3EDF604-7452-164D-B077-615C5A6C6606}" dt="2024-10-27T14:56:32.497" v="3314" actId="790"/>
        <pc:sldMkLst>
          <pc:docMk/>
          <pc:sldMk cId="963885073" sldId="270"/>
        </pc:sldMkLst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4" creationId="{A169D286-F4D7-4C8B-A6BD-D05384C7F1D8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6" creationId="{39E8235E-135E-4261-8F54-2B316E493C42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18" creationId="{D4ED8EC3-4D57-4620-93CE-4E6661F09A3E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20" creationId="{83BCB34A-2F40-4F41-8488-A134C1C155B7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963885073" sldId="270"/>
            <ac:spMk id="22" creationId="{F78382DC-4207-465E-B379-1E16448AA222}"/>
          </ac:spMkLst>
        </pc:spChg>
        <pc:picChg chg="del">
          <ac:chgData name="David Franco" userId="ecc208eac68a708d" providerId="LiveId" clId="{D3EDF604-7452-164D-B077-615C5A6C6606}" dt="2024-10-27T12:11:16.715" v="1773" actId="478"/>
          <ac:picMkLst>
            <pc:docMk/>
            <pc:sldMk cId="963885073" sldId="270"/>
            <ac:picMk id="5" creationId="{F44AABD6-6442-FEFE-F473-89081D3CB1D2}"/>
          </ac:picMkLst>
        </pc:picChg>
      </pc:sldChg>
      <pc:sldChg chg="addSp delSp modSp add mod ord delDesignElem">
        <pc:chgData name="David Franco" userId="ecc208eac68a708d" providerId="LiveId" clId="{D3EDF604-7452-164D-B077-615C5A6C6606}" dt="2024-10-27T21:11:02.326" v="3365" actId="20577"/>
        <pc:sldMkLst>
          <pc:docMk/>
          <pc:sldMk cId="3552497216" sldId="271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2" creationId="{BDF7A991-27FD-5D04-B96F-F35F1921C637}"/>
          </ac:spMkLst>
        </pc:spChg>
        <pc:spChg chg="del mod">
          <ac:chgData name="David Franco" userId="ecc208eac68a708d" providerId="LiveId" clId="{D3EDF604-7452-164D-B077-615C5A6C6606}" dt="2024-10-27T11:36:12.368" v="748" actId="478"/>
          <ac:spMkLst>
            <pc:docMk/>
            <pc:sldMk cId="3552497216" sldId="271"/>
            <ac:spMk id="3" creationId="{B7C84E17-2E91-F1B5-1549-077567E489D7}"/>
          </ac:spMkLst>
        </pc:spChg>
        <pc:spChg chg="add del mod">
          <ac:chgData name="David Franco" userId="ecc208eac68a708d" providerId="LiveId" clId="{D3EDF604-7452-164D-B077-615C5A6C6606}" dt="2024-10-27T11:36:38.634" v="749" actId="1032"/>
          <ac:spMkLst>
            <pc:docMk/>
            <pc:sldMk cId="3552497216" sldId="271"/>
            <ac:spMk id="9" creationId="{5C22C270-92E7-873A-973C-0A99B7BC2E55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6" creationId="{3DF8F6B2-BACF-ED83-6195-20C9CF4F615F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8" creationId="{25F9D809-31C3-C3C5-AE48-E9550C44E79E}"/>
          </ac:spMkLst>
        </pc:spChg>
        <pc:spChg chg="add del">
          <ac:chgData name="David Franco" userId="ecc208eac68a708d" providerId="LiveId" clId="{D3EDF604-7452-164D-B077-615C5A6C6606}" dt="2024-10-27T11:27:16.293" v="70" actId="26606"/>
          <ac:spMkLst>
            <pc:docMk/>
            <pc:sldMk cId="3552497216" sldId="271"/>
            <ac:spMk id="25" creationId="{B95B9BA8-1D69-4796-85F5-B6D0BD52354B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29" creationId="{DC39DE25-0E4E-0AA7-0932-1D78C2372786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31" creationId="{8D6EA299-0840-6DEA-E670-C49AEBC87E89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5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6" creationId="{D1EA859B-E555-4109-94F3-6700E046E008}"/>
          </ac:spMkLst>
        </pc:spChg>
        <pc:spChg chg="add mod">
          <ac:chgData name="David Franco" userId="ecc208eac68a708d" providerId="LiveId" clId="{D3EDF604-7452-164D-B077-615C5A6C6606}" dt="2024-10-27T21:11:02.326" v="3365" actId="20577"/>
          <ac:spMkLst>
            <pc:docMk/>
            <pc:sldMk cId="3552497216" sldId="271"/>
            <ac:spMk id="37" creationId="{969FEE90-E660-5843-5FAE-664D7F264E10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8" creationId="{F13C74B1-5B17-4795-BED0-7140497B445A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9" creationId="{D4974D33-8DC5-464E-8C6D-BE58F0669C17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4" creationId="{AE3A741D-C19B-960A-5803-1C5887147820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5" creationId="{9C3A50E9-9119-7BC3-083B-2D84CCC78E4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7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8" creationId="{D1EA859B-E555-4109-94F3-6700E046E008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53" creationId="{04812C46-200A-4DEB-A05E-3ED6C68C2387}"/>
          </ac:spMkLst>
        </pc:spChg>
        <pc:spChg chg="add mod">
          <ac:chgData name="David Franco" userId="ecc208eac68a708d" providerId="LiveId" clId="{D3EDF604-7452-164D-B077-615C5A6C6606}" dt="2024-10-27T14:56:32.497" v="3314" actId="790"/>
          <ac:spMkLst>
            <pc:docMk/>
            <pc:sldMk cId="3552497216" sldId="271"/>
            <ac:spMk id="55" creationId="{D1EA859B-E555-4109-94F3-6700E046E008}"/>
          </ac:spMkLst>
        </pc:spChg>
        <pc:grpChg chg="add del">
          <ac:chgData name="David Franco" userId="ecc208eac68a708d" providerId="LiveId" clId="{D3EDF604-7452-164D-B077-615C5A6C6606}" dt="2024-10-27T11:27:16.293" v="70" actId="26606"/>
          <ac:grpSpMkLst>
            <pc:docMk/>
            <pc:sldMk cId="3552497216" sldId="271"/>
            <ac:grpSpMk id="27" creationId="{D44E3F87-3D58-4B03-86B2-15A5C5B9C964}"/>
          </ac:grpSpMkLst>
        </pc:grpChg>
        <pc:grpChg chg="add del">
          <ac:chgData name="David Franco" userId="ecc208eac68a708d" providerId="LiveId" clId="{D3EDF604-7452-164D-B077-615C5A6C6606}" dt="2024-10-27T11:27:22.806" v="76" actId="26606"/>
          <ac:grpSpMkLst>
            <pc:docMk/>
            <pc:sldMk cId="3552497216" sldId="271"/>
            <ac:grpSpMk id="41" creationId="{3AFCAD34-1AFC-BC1A-F6B2-C34C63912EAB}"/>
          </ac:grpSpMkLst>
        </pc:gr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3552497216" sldId="271"/>
            <ac:graphicFrameMk id="10" creationId="{1948F0B6-C542-9775-E50E-4840602C0AE8}"/>
          </ac:graphicFrameMkLst>
        </pc:graphicFrameChg>
        <pc:picChg chg="del">
          <ac:chgData name="David Franco" userId="ecc208eac68a708d" providerId="LiveId" clId="{D3EDF604-7452-164D-B077-615C5A6C6606}" dt="2024-10-27T11:26:50.860" v="65" actId="478"/>
          <ac:picMkLst>
            <pc:docMk/>
            <pc:sldMk cId="3552497216" sldId="271"/>
            <ac:picMk id="4" creationId="{AA2FC4CA-7845-C0F3-4573-E608FC87D990}"/>
          </ac:picMkLst>
        </pc:picChg>
        <pc:picChg chg="ord">
          <ac:chgData name="David Franco" userId="ecc208eac68a708d" providerId="LiveId" clId="{D3EDF604-7452-164D-B077-615C5A6C6606}" dt="2024-10-27T11:27:42.042" v="78" actId="26606"/>
          <ac:picMkLst>
            <pc:docMk/>
            <pc:sldMk cId="3552497216" sldId="271"/>
            <ac:picMk id="5" creationId="{85092C6C-D037-20D6-E395-8060B1E73534}"/>
          </ac:picMkLst>
        </pc:picChg>
        <pc:picChg chg="add mod ord">
          <ac:chgData name="David Franco" userId="ecc208eac68a708d" providerId="LiveId" clId="{D3EDF604-7452-164D-B077-615C5A6C6606}" dt="2024-10-27T11:47:09.735" v="1102"/>
          <ac:picMkLst>
            <pc:docMk/>
            <pc:sldMk cId="3552497216" sldId="271"/>
            <ac:picMk id="7" creationId="{6003633F-0B36-D002-DA69-2A066788B7C1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2" creationId="{80324C5D-6F62-D425-53AF-D5CDB7EA04B6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4" creationId="{41C49587-7BCA-C281-014C-1B12125A3B96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17" creationId="{3498F925-12DA-37DD-01CD-1F9A0D5DB35B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21" creationId="{3255F29F-7E42-2CF3-6A70-C22B13A0241E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23" creationId="{E4FBEB14-6CB3-455F-ABDB-E199E9400285}"/>
          </ac:picMkLst>
        </pc:picChg>
        <pc:picChg chg="add mod">
          <ac:chgData name="David Franco" userId="ecc208eac68a708d" providerId="LiveId" clId="{D3EDF604-7452-164D-B077-615C5A6C6606}" dt="2024-10-27T14:20:22.952" v="2909" actId="1076"/>
          <ac:picMkLst>
            <pc:docMk/>
            <pc:sldMk cId="3552497216" sldId="271"/>
            <ac:picMk id="34" creationId="{CE83AB2E-FE14-0C7F-6CCA-3F9C0D353A74}"/>
          </ac:picMkLst>
        </pc:picChg>
        <pc:cxnChg chg="add del">
          <ac:chgData name="David Franco" userId="ecc208eac68a708d" providerId="LiveId" clId="{D3EDF604-7452-164D-B077-615C5A6C6606}" dt="2024-10-27T11:27:42.127" v="79" actId="26606"/>
          <ac:cxnSpMkLst>
            <pc:docMk/>
            <pc:sldMk cId="3552497216" sldId="271"/>
            <ac:cxnSpMk id="20" creationId="{A7429F86-9CED-A6CB-AB98-2C97192FF4E3}"/>
          </ac:cxnSpMkLst>
        </pc:cxnChg>
      </pc:sldChg>
      <pc:sldChg chg="addSp delSp modSp add mod delDesignElem modNotesTx">
        <pc:chgData name="David Franco" userId="ecc208eac68a708d" providerId="LiveId" clId="{D3EDF604-7452-164D-B077-615C5A6C6606}" dt="2024-10-27T14:56:32.497" v="3314" actId="790"/>
        <pc:sldMkLst>
          <pc:docMk/>
          <pc:sldMk cId="701630466" sldId="272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2" creationId="{F5F60B59-9631-4BB8-08BD-BC2D3C8ED3D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3" creationId="{4639D134-A47D-9E4F-4774-2A5818A18A44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47" creationId="{C6455AF8-97B4-D9BF-7F9C-40A570CEC1F9}"/>
          </ac:spMkLst>
        </pc:spChg>
        <pc:spChg chg="add del mod">
          <ac:chgData name="David Franco" userId="ecc208eac68a708d" providerId="LiveId" clId="{D3EDF604-7452-164D-B077-615C5A6C6606}" dt="2024-10-27T14:56:32.497" v="3314" actId="790"/>
          <ac:spMkLst>
            <pc:docMk/>
            <pc:sldMk cId="701630466" sldId="272"/>
            <ac:spMk id="48" creationId="{9579C955-8469-CB82-BC15-B6C87FC0A364}"/>
          </ac:spMkLst>
        </pc:spChg>
        <pc:graphicFrameChg chg="add mod modGraphic">
          <ac:chgData name="David Franco" userId="ecc208eac68a708d" providerId="LiveId" clId="{D3EDF604-7452-164D-B077-615C5A6C6606}" dt="2024-10-27T14:56:32.497" v="3314" actId="790"/>
          <ac:graphicFrameMkLst>
            <pc:docMk/>
            <pc:sldMk cId="701630466" sldId="272"/>
            <ac:graphicFrameMk id="4" creationId="{52B69133-5172-9C82-7F3B-E7D601DE88B7}"/>
          </ac:graphicFrameMkLst>
        </pc:graphicFrameChg>
        <pc:picChg chg="mod">
          <ac:chgData name="David Franco" userId="ecc208eac68a708d" providerId="LiveId" clId="{D3EDF604-7452-164D-B077-615C5A6C6606}" dt="2024-10-27T12:10:33.570" v="1767" actId="29295"/>
          <ac:picMkLst>
            <pc:docMk/>
            <pc:sldMk cId="701630466" sldId="272"/>
            <ac:picMk id="7" creationId="{04750897-1E7D-4005-A33B-0F77EB35ED35}"/>
          </ac:picMkLst>
        </pc:picChg>
        <pc:picChg chg="add mod">
          <ac:chgData name="David Franco" userId="ecc208eac68a708d" providerId="LiveId" clId="{D3EDF604-7452-164D-B077-615C5A6C6606}" dt="2024-10-27T12:45:39.294" v="1908" actId="1036"/>
          <ac:picMkLst>
            <pc:docMk/>
            <pc:sldMk cId="701630466" sldId="272"/>
            <ac:picMk id="8" creationId="{8C599786-18A1-226E-6393-F9E3878793E6}"/>
          </ac:picMkLst>
        </pc:picChg>
      </pc:sldChg>
      <pc:sldChg chg="modSp add mod modNotesTx">
        <pc:chgData name="David Franco" userId="ecc208eac68a708d" providerId="LiveId" clId="{D3EDF604-7452-164D-B077-615C5A6C6606}" dt="2024-10-27T22:11:01.655" v="5050" actId="20577"/>
        <pc:sldMkLst>
          <pc:docMk/>
          <pc:sldMk cId="2294500401" sldId="273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2" creationId="{9DE7C3D7-3808-BEE6-EB5E-73957F8347F9}"/>
          </ac:spMkLst>
        </pc:spChg>
        <pc:spChg chg="mod">
          <ac:chgData name="David Franco" userId="ecc208eac68a708d" providerId="LiveId" clId="{D3EDF604-7452-164D-B077-615C5A6C6606}" dt="2024-10-27T22:11:01.655" v="5050" actId="20577"/>
          <ac:spMkLst>
            <pc:docMk/>
            <pc:sldMk cId="2294500401" sldId="273"/>
            <ac:spMk id="6" creationId="{85911B12-285A-022E-0ED3-5CD725013534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18" creationId="{6BE9C57E-647F-4386-654A-E8F22081E736}"/>
          </ac:spMkLst>
        </pc:spChg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294500401" sldId="273"/>
            <ac:spMk id="20" creationId="{77175C09-6B44-17C4-8FDC-E5C2BF0DDBEA}"/>
          </ac:spMkLst>
        </pc:spChg>
      </pc:sldChg>
      <pc:sldChg chg="addSp delSp modSp add mod ord modNotesTx">
        <pc:chgData name="David Franco" userId="ecc208eac68a708d" providerId="LiveId" clId="{D3EDF604-7452-164D-B077-615C5A6C6606}" dt="2024-10-27T22:00:24.919" v="4527" actId="1076"/>
        <pc:sldMkLst>
          <pc:docMk/>
          <pc:sldMk cId="239128593" sldId="274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39128593" sldId="274"/>
            <ac:spMk id="2" creationId="{D30182A0-30BF-E2DF-322D-680AC0C6A492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5" creationId="{FF0C5479-8C8F-D415-9CF8-B2A6791481CF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6" creationId="{617AE55F-BA14-6D21-73A4-70B2415C97D8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9" creationId="{215517D2-2B2C-5547-828C-6FB78A4D8D28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34" creationId="{71445E82-D88C-F165-2FB7-CABAB5CC6FC0}"/>
          </ac:spMkLst>
        </pc:spChg>
        <pc:spChg chg="add mod">
          <ac:chgData name="David Franco" userId="ecc208eac68a708d" providerId="LiveId" clId="{D3EDF604-7452-164D-B077-615C5A6C6606}" dt="2024-10-27T22:00:24.919" v="4527" actId="1076"/>
          <ac:spMkLst>
            <pc:docMk/>
            <pc:sldMk cId="239128593" sldId="274"/>
            <ac:spMk id="35" creationId="{C129BBC4-7AC0-8587-5603-CDCD099E1C82}"/>
          </ac:spMkLst>
        </pc:sp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4" creationId="{8AE58D28-5B04-57CA-74FB-155702AD5457}"/>
          </ac:picMkLst>
        </pc:picChg>
        <pc:picChg chg="mod">
          <ac:chgData name="David Franco" userId="ecc208eac68a708d" providerId="LiveId" clId="{D3EDF604-7452-164D-B077-615C5A6C6606}" dt="2024-10-27T22:00:14.798" v="4526" actId="14100"/>
          <ac:picMkLst>
            <pc:docMk/>
            <pc:sldMk cId="239128593" sldId="274"/>
            <ac:picMk id="7" creationId="{828703F6-19A7-8A56-86BD-868BD4E6B555}"/>
          </ac:picMkLst>
        </pc:pic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8" creationId="{67459AFD-9242-D67F-9773-BF3C652A7D81}"/>
          </ac:picMkLst>
        </pc:picChg>
        <pc:picChg chg="add mod">
          <ac:chgData name="David Franco" userId="ecc208eac68a708d" providerId="LiveId" clId="{D3EDF604-7452-164D-B077-615C5A6C6606}" dt="2024-10-27T22:00:24.919" v="4527" actId="1076"/>
          <ac:picMkLst>
            <pc:docMk/>
            <pc:sldMk cId="239128593" sldId="274"/>
            <ac:picMk id="10" creationId="{73364749-7C7E-1C3D-FA91-6D1428653410}"/>
          </ac:picMkLst>
        </pc:picChg>
        <pc:cxnChg chg="add mod">
          <ac:chgData name="David Franco" userId="ecc208eac68a708d" providerId="LiveId" clId="{D3EDF604-7452-164D-B077-615C5A6C6606}" dt="2024-10-27T22:00:24.919" v="4527" actId="1076"/>
          <ac:cxnSpMkLst>
            <pc:docMk/>
            <pc:sldMk cId="239128593" sldId="274"/>
            <ac:cxnSpMk id="13" creationId="{8B8CAD88-A9BE-0AD5-577F-EB594A954512}"/>
          </ac:cxnSpMkLst>
        </pc:cxnChg>
        <pc:cxnChg chg="add mod">
          <ac:chgData name="David Franco" userId="ecc208eac68a708d" providerId="LiveId" clId="{D3EDF604-7452-164D-B077-615C5A6C6606}" dt="2024-10-27T22:00:24.919" v="4527" actId="1076"/>
          <ac:cxnSpMkLst>
            <pc:docMk/>
            <pc:sldMk cId="239128593" sldId="274"/>
            <ac:cxnSpMk id="17" creationId="{576FFE22-63A3-9E74-E655-A9BE662EE2D2}"/>
          </ac:cxnSpMkLst>
        </pc:cxnChg>
        <pc:cxnChg chg="add del mod">
          <ac:chgData name="David Franco" userId="ecc208eac68a708d" providerId="LiveId" clId="{D3EDF604-7452-164D-B077-615C5A6C6606}" dt="2024-10-27T21:58:43.815" v="4515" actId="478"/>
          <ac:cxnSpMkLst>
            <pc:docMk/>
            <pc:sldMk cId="239128593" sldId="274"/>
            <ac:cxnSpMk id="20" creationId="{6DA38924-85AE-2800-94CC-7248F40DE0AE}"/>
          </ac:cxnSpMkLst>
        </pc:cxnChg>
        <pc:cxnChg chg="add del mod">
          <ac:chgData name="David Franco" userId="ecc208eac68a708d" providerId="LiveId" clId="{D3EDF604-7452-164D-B077-615C5A6C6606}" dt="2024-10-27T21:58:00.882" v="4508" actId="478"/>
          <ac:cxnSpMkLst>
            <pc:docMk/>
            <pc:sldMk cId="239128593" sldId="274"/>
            <ac:cxnSpMk id="24" creationId="{E0633AF3-6372-F30D-6BF8-361AD88859F4}"/>
          </ac:cxnSpMkLst>
        </pc:cxnChg>
        <pc:cxnChg chg="add del mod">
          <ac:chgData name="David Franco" userId="ecc208eac68a708d" providerId="LiveId" clId="{D3EDF604-7452-164D-B077-615C5A6C6606}" dt="2024-10-27T21:59:04.032" v="4516" actId="478"/>
          <ac:cxnSpMkLst>
            <pc:docMk/>
            <pc:sldMk cId="239128593" sldId="274"/>
            <ac:cxnSpMk id="29" creationId="{412A41F4-A62F-7B7C-236C-7E29E8F47335}"/>
          </ac:cxnSpMkLst>
        </pc:cxnChg>
      </pc:sldChg>
      <pc:sldChg chg="new del">
        <pc:chgData name="David Franco" userId="ecc208eac68a708d" providerId="LiveId" clId="{D3EDF604-7452-164D-B077-615C5A6C6606}" dt="2024-10-27T13:00:28.960" v="1946" actId="2696"/>
        <pc:sldMkLst>
          <pc:docMk/>
          <pc:sldMk cId="384446555" sldId="275"/>
        </pc:sldMkLst>
      </pc:sldChg>
      <pc:sldChg chg="addSp delSp modSp add mod modNotesTx">
        <pc:chgData name="David Franco" userId="ecc208eac68a708d" providerId="LiveId" clId="{D3EDF604-7452-164D-B077-615C5A6C6606}" dt="2024-10-27T21:39:55.147" v="4089" actId="1035"/>
        <pc:sldMkLst>
          <pc:docMk/>
          <pc:sldMk cId="3173734392" sldId="275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173734392" sldId="275"/>
            <ac:spMk id="2" creationId="{D4130023-F1B3-1A3A-51C5-6FC63CB2DEDC}"/>
          </ac:spMkLst>
        </pc:spChg>
        <pc:spChg chg="add mod">
          <ac:chgData name="David Franco" userId="ecc208eac68a708d" providerId="LiveId" clId="{D3EDF604-7452-164D-B077-615C5A6C6606}" dt="2024-10-27T21:39:55.147" v="4089" actId="1035"/>
          <ac:spMkLst>
            <pc:docMk/>
            <pc:sldMk cId="3173734392" sldId="275"/>
            <ac:spMk id="5" creationId="{CF5D91A2-44B5-54AD-8CB7-6261B4A55D40}"/>
          </ac:spMkLst>
        </pc:spChg>
        <pc:spChg chg="add mod">
          <ac:chgData name="David Franco" userId="ecc208eac68a708d" providerId="LiveId" clId="{D3EDF604-7452-164D-B077-615C5A6C6606}" dt="2024-10-27T21:39:55.147" v="4089" actId="1035"/>
          <ac:spMkLst>
            <pc:docMk/>
            <pc:sldMk cId="3173734392" sldId="275"/>
            <ac:spMk id="8" creationId="{EAF72289-41D2-D628-9ED5-F2E3CB15F773}"/>
          </ac:spMkLst>
        </pc:spChg>
        <pc:picChg chg="add mod">
          <ac:chgData name="David Franco" userId="ecc208eac68a708d" providerId="LiveId" clId="{D3EDF604-7452-164D-B077-615C5A6C6606}" dt="2024-10-27T21:39:55.147" v="4089" actId="1035"/>
          <ac:picMkLst>
            <pc:docMk/>
            <pc:sldMk cId="3173734392" sldId="275"/>
            <ac:picMk id="4" creationId="{0B0774BB-722F-A069-C51A-5421F1FD53A6}"/>
          </ac:picMkLst>
        </pc:picChg>
        <pc:picChg chg="add mod">
          <ac:chgData name="David Franco" userId="ecc208eac68a708d" providerId="LiveId" clId="{D3EDF604-7452-164D-B077-615C5A6C6606}" dt="2024-10-27T21:39:55.147" v="4089" actId="1035"/>
          <ac:picMkLst>
            <pc:docMk/>
            <pc:sldMk cId="3173734392" sldId="275"/>
            <ac:picMk id="6" creationId="{08B2D079-AFD7-6628-7FA8-424D1518CDB8}"/>
          </ac:picMkLst>
        </pc:picChg>
        <pc:picChg chg="mod">
          <ac:chgData name="David Franco" userId="ecc208eac68a708d" providerId="LiveId" clId="{D3EDF604-7452-164D-B077-615C5A6C6606}" dt="2024-10-27T14:13:26.897" v="2478" actId="14100"/>
          <ac:picMkLst>
            <pc:docMk/>
            <pc:sldMk cId="3173734392" sldId="275"/>
            <ac:picMk id="7" creationId="{54C45DC4-19F0-18D2-9C7C-5AA718B14157}"/>
          </ac:picMkLst>
        </pc:picChg>
        <pc:picChg chg="del">
          <ac:chgData name="David Franco" userId="ecc208eac68a708d" providerId="LiveId" clId="{D3EDF604-7452-164D-B077-615C5A6C6606}" dt="2024-10-27T13:00:32.847" v="1948" actId="478"/>
          <ac:picMkLst>
            <pc:docMk/>
            <pc:sldMk cId="3173734392" sldId="275"/>
            <ac:picMk id="9" creationId="{6BF9A235-69D8-20B9-3DE3-5E2DE0E4E5A6}"/>
          </ac:picMkLst>
        </pc:picChg>
      </pc:sldChg>
      <pc:sldChg chg="addSp delSp modSp add del mod modNotesTx">
        <pc:chgData name="David Franco" userId="ecc208eac68a708d" providerId="LiveId" clId="{D3EDF604-7452-164D-B077-615C5A6C6606}" dt="2024-10-27T21:34:19.554" v="4031" actId="2696"/>
        <pc:sldMkLst>
          <pc:docMk/>
          <pc:sldMk cId="3552282336" sldId="276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3552282336" sldId="276"/>
            <ac:spMk id="2" creationId="{E3780563-2302-0A39-69ED-4A38527986F8}"/>
          </ac:spMkLst>
        </pc:spChg>
        <pc:spChg chg="add del mod">
          <ac:chgData name="David Franco" userId="ecc208eac68a708d" providerId="LiveId" clId="{D3EDF604-7452-164D-B077-615C5A6C6606}" dt="2024-10-27T21:33:52.963" v="4030" actId="478"/>
          <ac:spMkLst>
            <pc:docMk/>
            <pc:sldMk cId="3552282336" sldId="276"/>
            <ac:spMk id="12" creationId="{49D9BCAB-7002-C4F4-6169-91FA97974A14}"/>
          </ac:spMkLst>
        </pc:spChg>
        <pc:picChg chg="del">
          <ac:chgData name="David Franco" userId="ecc208eac68a708d" providerId="LiveId" clId="{D3EDF604-7452-164D-B077-615C5A6C6606}" dt="2024-10-27T13:01:11.124" v="1980" actId="478"/>
          <ac:picMkLst>
            <pc:docMk/>
            <pc:sldMk cId="3552282336" sldId="276"/>
            <ac:picMk id="4" creationId="{43D9543F-7D66-F29E-EA57-4B1D179778F2}"/>
          </ac:picMkLst>
        </pc:picChg>
        <pc:picChg chg="add mod">
          <ac:chgData name="David Franco" userId="ecc208eac68a708d" providerId="LiveId" clId="{D3EDF604-7452-164D-B077-615C5A6C6606}" dt="2024-10-27T14:13:52.039" v="2488" actId="1038"/>
          <ac:picMkLst>
            <pc:docMk/>
            <pc:sldMk cId="3552282336" sldId="276"/>
            <ac:picMk id="5" creationId="{08F5A3EB-BF30-8BC8-2BF9-E49CFD49616A}"/>
          </ac:picMkLst>
        </pc:picChg>
        <pc:picChg chg="del">
          <ac:chgData name="David Franco" userId="ecc208eac68a708d" providerId="LiveId" clId="{D3EDF604-7452-164D-B077-615C5A6C6606}" dt="2024-10-27T14:13:38.749" v="2482" actId="478"/>
          <ac:picMkLst>
            <pc:docMk/>
            <pc:sldMk cId="3552282336" sldId="276"/>
            <ac:picMk id="7" creationId="{DD858ABA-0357-3FEA-258E-785A7F073BF8}"/>
          </ac:picMkLst>
        </pc:picChg>
        <pc:picChg chg="add del mod modCrop">
          <ac:chgData name="David Franco" userId="ecc208eac68a708d" providerId="LiveId" clId="{D3EDF604-7452-164D-B077-615C5A6C6606}" dt="2024-10-27T14:09:17.018" v="2305" actId="478"/>
          <ac:picMkLst>
            <pc:docMk/>
            <pc:sldMk cId="3552282336" sldId="276"/>
            <ac:picMk id="8" creationId="{4C9988B3-06F3-A057-92FD-400FD4039CD9}"/>
          </ac:picMkLst>
        </pc:picChg>
        <pc:picChg chg="add mod">
          <ac:chgData name="David Franco" userId="ecc208eac68a708d" providerId="LiveId" clId="{D3EDF604-7452-164D-B077-615C5A6C6606}" dt="2024-10-27T14:13:37.737" v="2481"/>
          <ac:picMkLst>
            <pc:docMk/>
            <pc:sldMk cId="3552282336" sldId="276"/>
            <ac:picMk id="9" creationId="{8B1EC836-D8AA-6D6B-A5AB-F375809C17E1}"/>
          </ac:picMkLst>
        </pc:picChg>
        <pc:picChg chg="add mod">
          <ac:chgData name="David Franco" userId="ecc208eac68a708d" providerId="LiveId" clId="{D3EDF604-7452-164D-B077-615C5A6C6606}" dt="2024-10-27T21:33:48.301" v="4029" actId="14100"/>
          <ac:picMkLst>
            <pc:docMk/>
            <pc:sldMk cId="3552282336" sldId="276"/>
            <ac:picMk id="13" creationId="{916A6F83-91BB-7CF6-1D77-32B206ACE314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10:09.577" v="4966" actId="1440"/>
        <pc:sldMkLst>
          <pc:docMk/>
          <pc:sldMk cId="286919486" sldId="277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286919486" sldId="277"/>
            <ac:spMk id="2" creationId="{679F0738-6103-8FF0-27A2-5AEE9E8BB45E}"/>
          </ac:spMkLst>
        </pc:spChg>
        <pc:spChg chg="add mod">
          <ac:chgData name="David Franco" userId="ecc208eac68a708d" providerId="LiveId" clId="{D3EDF604-7452-164D-B077-615C5A6C6606}" dt="2024-10-27T21:39:29.684" v="4075" actId="1076"/>
          <ac:spMkLst>
            <pc:docMk/>
            <pc:sldMk cId="286919486" sldId="277"/>
            <ac:spMk id="5" creationId="{B6637E0B-5F10-E9C5-2357-1942300D5E31}"/>
          </ac:spMkLst>
        </pc:spChg>
        <pc:spChg chg="add mod">
          <ac:chgData name="David Franco" userId="ecc208eac68a708d" providerId="LiveId" clId="{D3EDF604-7452-164D-B077-615C5A6C6606}" dt="2024-10-27T21:39:29.684" v="4075" actId="1076"/>
          <ac:spMkLst>
            <pc:docMk/>
            <pc:sldMk cId="286919486" sldId="277"/>
            <ac:spMk id="8" creationId="{9049F8D3-E52D-79D6-FFB2-B0DDA935FEF7}"/>
          </ac:spMkLst>
        </pc:spChg>
        <pc:picChg chg="add mod">
          <ac:chgData name="David Franco" userId="ecc208eac68a708d" providerId="LiveId" clId="{D3EDF604-7452-164D-B077-615C5A6C6606}" dt="2024-10-27T22:10:09.577" v="4966" actId="1440"/>
          <ac:picMkLst>
            <pc:docMk/>
            <pc:sldMk cId="286919486" sldId="277"/>
            <ac:picMk id="4" creationId="{15E994AA-CBE3-0AA5-C3EB-1DC17652821A}"/>
          </ac:picMkLst>
        </pc:picChg>
        <pc:picChg chg="add mod">
          <ac:chgData name="David Franco" userId="ecc208eac68a708d" providerId="LiveId" clId="{D3EDF604-7452-164D-B077-615C5A6C6606}" dt="2024-10-27T21:39:29.684" v="4075" actId="1076"/>
          <ac:picMkLst>
            <pc:docMk/>
            <pc:sldMk cId="286919486" sldId="277"/>
            <ac:picMk id="6" creationId="{A3BFB1FD-FF66-0CA8-1C52-CA0F2BED7D17}"/>
          </ac:picMkLst>
        </pc:picChg>
        <pc:picChg chg="mod">
          <ac:chgData name="David Franco" userId="ecc208eac68a708d" providerId="LiveId" clId="{D3EDF604-7452-164D-B077-615C5A6C6606}" dt="2024-10-27T21:40:04.423" v="4091" actId="1076"/>
          <ac:picMkLst>
            <pc:docMk/>
            <pc:sldMk cId="286919486" sldId="277"/>
            <ac:picMk id="7" creationId="{70309DBE-24C9-4D7A-A580-37FCE9B18609}"/>
          </ac:picMkLst>
        </pc:picChg>
        <pc:picChg chg="del">
          <ac:chgData name="David Franco" userId="ecc208eac68a708d" providerId="LiveId" clId="{D3EDF604-7452-164D-B077-615C5A6C6606}" dt="2024-10-27T13:02:26.097" v="1998" actId="478"/>
          <ac:picMkLst>
            <pc:docMk/>
            <pc:sldMk cId="286919486" sldId="277"/>
            <ac:picMk id="9" creationId="{F5828EFF-A34E-4421-5272-9DFB6A36E0E5}"/>
          </ac:picMkLst>
        </pc:picChg>
      </pc:sldChg>
      <pc:sldChg chg="addSp delSp modSp add mod ord modNotesTx">
        <pc:chgData name="David Franco" userId="ecc208eac68a708d" providerId="LiveId" clId="{D3EDF604-7452-164D-B077-615C5A6C6606}" dt="2024-10-27T22:09:33.893" v="4960" actId="1440"/>
        <pc:sldMkLst>
          <pc:docMk/>
          <pc:sldMk cId="1567296986" sldId="278"/>
        </pc:sldMkLst>
        <pc:spChg chg="del mod">
          <ac:chgData name="David Franco" userId="ecc208eac68a708d" providerId="LiveId" clId="{D3EDF604-7452-164D-B077-615C5A6C6606}" dt="2024-10-27T21:43:50.288" v="4235" actId="478"/>
          <ac:spMkLst>
            <pc:docMk/>
            <pc:sldMk cId="1567296986" sldId="278"/>
            <ac:spMk id="2" creationId="{6AE0D553-4452-2EE5-8729-2F4395A32DF0}"/>
          </ac:spMkLst>
        </pc:spChg>
        <pc:spChg chg="add del mod">
          <ac:chgData name="David Franco" userId="ecc208eac68a708d" providerId="LiveId" clId="{D3EDF604-7452-164D-B077-615C5A6C6606}" dt="2024-10-27T21:43:49.166" v="4234" actId="478"/>
          <ac:spMkLst>
            <pc:docMk/>
            <pc:sldMk cId="1567296986" sldId="278"/>
            <ac:spMk id="6" creationId="{056C6D9E-2F85-93F6-77C0-9368371E823B}"/>
          </ac:spMkLst>
        </pc:spChg>
        <pc:spChg chg="add mod">
          <ac:chgData name="David Franco" userId="ecc208eac68a708d" providerId="LiveId" clId="{D3EDF604-7452-164D-B077-615C5A6C6606}" dt="2024-10-27T22:08:49.918" v="4955" actId="790"/>
          <ac:spMkLst>
            <pc:docMk/>
            <pc:sldMk cId="1567296986" sldId="278"/>
            <ac:spMk id="9" creationId="{3C6C65DC-8F26-4640-C769-D01E15E6BA32}"/>
          </ac:spMkLst>
        </pc:spChg>
        <pc:spChg chg="add mod">
          <ac:chgData name="David Franco" userId="ecc208eac68a708d" providerId="LiveId" clId="{D3EDF604-7452-164D-B077-615C5A6C6606}" dt="2024-10-27T21:49:43.348" v="4349" actId="1076"/>
          <ac:spMkLst>
            <pc:docMk/>
            <pc:sldMk cId="1567296986" sldId="278"/>
            <ac:spMk id="12" creationId="{3CD1E530-844D-85AF-F7D5-158889E5894A}"/>
          </ac:spMkLst>
        </pc:spChg>
        <pc:picChg chg="add mod">
          <ac:chgData name="David Franco" userId="ecc208eac68a708d" providerId="LiveId" clId="{D3EDF604-7452-164D-B077-615C5A6C6606}" dt="2024-10-27T22:09:33.893" v="4960" actId="1440"/>
          <ac:picMkLst>
            <pc:docMk/>
            <pc:sldMk cId="1567296986" sldId="278"/>
            <ac:picMk id="4" creationId="{F26B5D5F-DCD9-32D7-8155-CD30D128528E}"/>
          </ac:picMkLst>
        </pc:picChg>
        <pc:picChg chg="del">
          <ac:chgData name="David Franco" userId="ecc208eac68a708d" providerId="LiveId" clId="{D3EDF604-7452-164D-B077-615C5A6C6606}" dt="2024-10-27T14:14:23.873" v="2502" actId="478"/>
          <ac:picMkLst>
            <pc:docMk/>
            <pc:sldMk cId="1567296986" sldId="278"/>
            <ac:picMk id="7" creationId="{546F83D2-EAD2-289B-C562-5A3C859E79CA}"/>
          </ac:picMkLst>
        </pc:picChg>
        <pc:picChg chg="add mod">
          <ac:chgData name="David Franco" userId="ecc208eac68a708d" providerId="LiveId" clId="{D3EDF604-7452-164D-B077-615C5A6C6606}" dt="2024-10-27T14:14:27.991" v="2504" actId="167"/>
          <ac:picMkLst>
            <pc:docMk/>
            <pc:sldMk cId="1567296986" sldId="278"/>
            <ac:picMk id="8" creationId="{7A34516E-1102-D5D6-FA7D-441F0C663413}"/>
          </ac:picMkLst>
        </pc:picChg>
        <pc:picChg chg="add mod">
          <ac:chgData name="David Franco" userId="ecc208eac68a708d" providerId="LiveId" clId="{D3EDF604-7452-164D-B077-615C5A6C6606}" dt="2024-10-27T21:49:43.348" v="4349" actId="1076"/>
          <ac:picMkLst>
            <pc:docMk/>
            <pc:sldMk cId="1567296986" sldId="278"/>
            <ac:picMk id="10" creationId="{E630B850-84B4-5043-C955-D3ED9801A423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09:53.331" v="4965" actId="14100"/>
        <pc:sldMkLst>
          <pc:docMk/>
          <pc:sldMk cId="1593708539" sldId="279"/>
        </pc:sldMkLst>
        <pc:spChg chg="mod">
          <ac:chgData name="David Franco" userId="ecc208eac68a708d" providerId="LiveId" clId="{D3EDF604-7452-164D-B077-615C5A6C6606}" dt="2024-10-27T14:56:32.497" v="3314" actId="790"/>
          <ac:spMkLst>
            <pc:docMk/>
            <pc:sldMk cId="1593708539" sldId="279"/>
            <ac:spMk id="2" creationId="{757483C1-1E8E-0CFC-2BE1-394A89FB5949}"/>
          </ac:spMkLst>
        </pc:spChg>
        <pc:spChg chg="add del mod">
          <ac:chgData name="David Franco" userId="ecc208eac68a708d" providerId="LiveId" clId="{D3EDF604-7452-164D-B077-615C5A6C6606}" dt="2024-10-27T21:50:25.543" v="4351" actId="21"/>
          <ac:spMkLst>
            <pc:docMk/>
            <pc:sldMk cId="1593708539" sldId="279"/>
            <ac:spMk id="9" creationId="{405E4908-97FA-045E-5ACB-0B36EA8426A2}"/>
          </ac:spMkLst>
        </pc:spChg>
        <pc:spChg chg="add del mod">
          <ac:chgData name="David Franco" userId="ecc208eac68a708d" providerId="LiveId" clId="{D3EDF604-7452-164D-B077-615C5A6C6606}" dt="2024-10-27T21:50:25.543" v="4351" actId="21"/>
          <ac:spMkLst>
            <pc:docMk/>
            <pc:sldMk cId="1593708539" sldId="279"/>
            <ac:spMk id="12" creationId="{F4ACB2CC-0128-9AF0-E829-0380B842287A}"/>
          </ac:spMkLst>
        </pc:spChg>
        <pc:picChg chg="del">
          <ac:chgData name="David Franco" userId="ecc208eac68a708d" providerId="LiveId" clId="{D3EDF604-7452-164D-B077-615C5A6C6606}" dt="2024-10-27T13:05:35.280" v="2008" actId="478"/>
          <ac:picMkLst>
            <pc:docMk/>
            <pc:sldMk cId="1593708539" sldId="279"/>
            <ac:picMk id="4" creationId="{5C886828-F074-7E36-3F0A-97E5D50467D1}"/>
          </ac:picMkLst>
        </pc:picChg>
        <pc:picChg chg="add del mod">
          <ac:chgData name="David Franco" userId="ecc208eac68a708d" providerId="LiveId" clId="{D3EDF604-7452-164D-B077-615C5A6C6606}" dt="2024-10-27T13:06:25.233" v="2014" actId="478"/>
          <ac:picMkLst>
            <pc:docMk/>
            <pc:sldMk cId="1593708539" sldId="279"/>
            <ac:picMk id="5" creationId="{E557DF7D-471D-C490-5C26-CF0EEDEAA563}"/>
          </ac:picMkLst>
        </pc:picChg>
        <pc:picChg chg="mod">
          <ac:chgData name="David Franco" userId="ecc208eac68a708d" providerId="LiveId" clId="{D3EDF604-7452-164D-B077-615C5A6C6606}" dt="2024-10-27T22:09:53.331" v="4965" actId="14100"/>
          <ac:picMkLst>
            <pc:docMk/>
            <pc:sldMk cId="1593708539" sldId="279"/>
            <ac:picMk id="7" creationId="{BE837A9F-86F6-DC42-E5AC-6E4C5951876F}"/>
          </ac:picMkLst>
        </pc:picChg>
        <pc:picChg chg="add mod">
          <ac:chgData name="David Franco" userId="ecc208eac68a708d" providerId="LiveId" clId="{D3EDF604-7452-164D-B077-615C5A6C6606}" dt="2024-10-27T22:09:50.573" v="4964" actId="1076"/>
          <ac:picMkLst>
            <pc:docMk/>
            <pc:sldMk cId="1593708539" sldId="279"/>
            <ac:picMk id="8" creationId="{99D58B2B-6267-94E8-B449-5C34A5B530CB}"/>
          </ac:picMkLst>
        </pc:picChg>
        <pc:picChg chg="add del mod">
          <ac:chgData name="David Franco" userId="ecc208eac68a708d" providerId="LiveId" clId="{D3EDF604-7452-164D-B077-615C5A6C6606}" dt="2024-10-27T21:50:25.543" v="4351" actId="21"/>
          <ac:picMkLst>
            <pc:docMk/>
            <pc:sldMk cId="1593708539" sldId="279"/>
            <ac:picMk id="10" creationId="{9FFBAD1B-3D0A-C22F-5180-3679819F8B36}"/>
          </ac:picMkLst>
        </pc:picChg>
      </pc:sldChg>
      <pc:sldChg chg="new del">
        <pc:chgData name="David Franco" userId="ecc208eac68a708d" providerId="LiveId" clId="{D3EDF604-7452-164D-B077-615C5A6C6606}" dt="2024-10-27T13:14:22.107" v="2028" actId="2696"/>
        <pc:sldMkLst>
          <pc:docMk/>
          <pc:sldMk cId="1042658194" sldId="280"/>
        </pc:sldMkLst>
      </pc:sldChg>
      <pc:sldChg chg="addSp delSp modSp add del mod">
        <pc:chgData name="David Franco" userId="ecc208eac68a708d" providerId="LiveId" clId="{D3EDF604-7452-164D-B077-615C5A6C6606}" dt="2024-10-27T22:09:28.551" v="4959" actId="1440"/>
        <pc:sldMkLst>
          <pc:docMk/>
          <pc:sldMk cId="2624719822" sldId="280"/>
        </pc:sldMkLst>
        <pc:spChg chg="del mod">
          <ac:chgData name="David Franco" userId="ecc208eac68a708d" providerId="LiveId" clId="{D3EDF604-7452-164D-B077-615C5A6C6606}" dt="2024-10-27T21:38:35.740" v="4071" actId="478"/>
          <ac:spMkLst>
            <pc:docMk/>
            <pc:sldMk cId="2624719822" sldId="280"/>
            <ac:spMk id="2" creationId="{3CB836B1-4788-71E8-27D0-0C03536BBF0F}"/>
          </ac:spMkLst>
        </pc:spChg>
        <pc:spChg chg="add del mod">
          <ac:chgData name="David Franco" userId="ecc208eac68a708d" providerId="LiveId" clId="{D3EDF604-7452-164D-B077-615C5A6C6606}" dt="2024-10-27T21:38:37.300" v="4072" actId="478"/>
          <ac:spMkLst>
            <pc:docMk/>
            <pc:sldMk cId="2624719822" sldId="280"/>
            <ac:spMk id="8" creationId="{78548569-D6F4-7DED-D0DA-0C15D80D8BBF}"/>
          </ac:spMkLst>
        </pc:spChg>
        <pc:spChg chg="add mod">
          <ac:chgData name="David Franco" userId="ecc208eac68a708d" providerId="LiveId" clId="{D3EDF604-7452-164D-B077-615C5A6C6606}" dt="2024-10-27T21:43:12.098" v="4233" actId="20577"/>
          <ac:spMkLst>
            <pc:docMk/>
            <pc:sldMk cId="2624719822" sldId="280"/>
            <ac:spMk id="10" creationId="{B25A1EAC-2E26-871D-0C75-D114FD779835}"/>
          </ac:spMkLst>
        </pc:spChg>
        <pc:spChg chg="add mod">
          <ac:chgData name="David Franco" userId="ecc208eac68a708d" providerId="LiveId" clId="{D3EDF604-7452-164D-B077-615C5A6C6606}" dt="2024-10-27T21:40:22.846" v="4094" actId="1076"/>
          <ac:spMkLst>
            <pc:docMk/>
            <pc:sldMk cId="2624719822" sldId="280"/>
            <ac:spMk id="13" creationId="{BA5A8C95-4D54-BE48-A6FB-F38AA59FE71B}"/>
          </ac:spMkLst>
        </pc:spChg>
        <pc:picChg chg="add mod">
          <ac:chgData name="David Franco" userId="ecc208eac68a708d" providerId="LiveId" clId="{D3EDF604-7452-164D-B077-615C5A6C6606}" dt="2024-10-27T22:09:28.551" v="4959" actId="1440"/>
          <ac:picMkLst>
            <pc:docMk/>
            <pc:sldMk cId="2624719822" sldId="280"/>
            <ac:picMk id="4" creationId="{CA2FB3C7-D933-4E60-F648-4CF22B39442B}"/>
          </ac:picMkLst>
        </pc:picChg>
        <pc:picChg chg="del">
          <ac:chgData name="David Franco" userId="ecc208eac68a708d" providerId="LiveId" clId="{D3EDF604-7452-164D-B077-615C5A6C6606}" dt="2024-10-27T13:14:29.912" v="2032" actId="478"/>
          <ac:picMkLst>
            <pc:docMk/>
            <pc:sldMk cId="2624719822" sldId="280"/>
            <ac:picMk id="5" creationId="{ABDC3027-F915-487E-405D-6180F2739C99}"/>
          </ac:picMkLst>
        </pc:picChg>
        <pc:picChg chg="del">
          <ac:chgData name="David Franco" userId="ecc208eac68a708d" providerId="LiveId" clId="{D3EDF604-7452-164D-B077-615C5A6C6606}" dt="2024-10-27T14:14:10.609" v="2498" actId="478"/>
          <ac:picMkLst>
            <pc:docMk/>
            <pc:sldMk cId="2624719822" sldId="280"/>
            <ac:picMk id="7" creationId="{6C1666A4-AD2E-5F59-8F9E-B16059321A7E}"/>
          </ac:picMkLst>
        </pc:picChg>
        <pc:picChg chg="add mod">
          <ac:chgData name="David Franco" userId="ecc208eac68a708d" providerId="LiveId" clId="{D3EDF604-7452-164D-B077-615C5A6C6606}" dt="2024-10-27T14:14:13.892" v="2500" actId="167"/>
          <ac:picMkLst>
            <pc:docMk/>
            <pc:sldMk cId="2624719822" sldId="280"/>
            <ac:picMk id="9" creationId="{D3F42309-52C5-FD1D-3C01-6CB345EBAD3A}"/>
          </ac:picMkLst>
        </pc:picChg>
        <pc:picChg chg="mod">
          <ac:chgData name="David Franco" userId="ecc208eac68a708d" providerId="LiveId" clId="{D3EDF604-7452-164D-B077-615C5A6C6606}" dt="2024-10-27T21:40:33.913" v="4096" actId="166"/>
          <ac:picMkLst>
            <pc:docMk/>
            <pc:sldMk cId="2624719822" sldId="280"/>
            <ac:picMk id="11" creationId="{6F459716-5CAD-C6A1-86B1-4F0405E4FAB7}"/>
          </ac:picMkLst>
        </pc:picChg>
        <pc:picChg chg="add mod">
          <ac:chgData name="David Franco" userId="ecc208eac68a708d" providerId="LiveId" clId="{D3EDF604-7452-164D-B077-615C5A6C6606}" dt="2024-10-27T21:40:22.846" v="4094" actId="1076"/>
          <ac:picMkLst>
            <pc:docMk/>
            <pc:sldMk cId="2624719822" sldId="280"/>
            <ac:picMk id="12" creationId="{0A178572-4407-2439-5332-3E7BF8773E71}"/>
          </ac:picMkLst>
        </pc:picChg>
      </pc:sldChg>
      <pc:sldChg chg="addSp delSp modSp add mod modNotesTx">
        <pc:chgData name="David Franco" userId="ecc208eac68a708d" providerId="LiveId" clId="{D3EDF604-7452-164D-B077-615C5A6C6606}" dt="2024-10-27T22:09:15.911" v="4956" actId="1440"/>
        <pc:sldMkLst>
          <pc:docMk/>
          <pc:sldMk cId="4185154080" sldId="281"/>
        </pc:sldMkLst>
        <pc:spChg chg="del mod">
          <ac:chgData name="David Franco" userId="ecc208eac68a708d" providerId="LiveId" clId="{D3EDF604-7452-164D-B077-615C5A6C6606}" dt="2024-10-27T21:35:43.205" v="4033" actId="478"/>
          <ac:spMkLst>
            <pc:docMk/>
            <pc:sldMk cId="4185154080" sldId="281"/>
            <ac:spMk id="2" creationId="{BC5CFFFE-0F48-73E6-41B1-53771DF64F95}"/>
          </ac:spMkLst>
        </pc:spChg>
        <pc:spChg chg="add mod">
          <ac:chgData name="David Franco" userId="ecc208eac68a708d" providerId="LiveId" clId="{D3EDF604-7452-164D-B077-615C5A6C6606}" dt="2024-10-27T21:38:07.614" v="4068" actId="1076"/>
          <ac:spMkLst>
            <pc:docMk/>
            <pc:sldMk cId="4185154080" sldId="281"/>
            <ac:spMk id="4" creationId="{3FF72D70-F9D5-2590-485A-EBCE6DC1FD62}"/>
          </ac:spMkLst>
        </pc:spChg>
        <pc:spChg chg="add del mod">
          <ac:chgData name="David Franco" userId="ecc208eac68a708d" providerId="LiveId" clId="{D3EDF604-7452-164D-B077-615C5A6C6606}" dt="2024-10-27T14:25:46.541" v="2910"/>
          <ac:spMkLst>
            <pc:docMk/>
            <pc:sldMk cId="4185154080" sldId="281"/>
            <ac:spMk id="10" creationId="{9EA48075-97FF-4905-B71E-DD8887480D0F}"/>
          </ac:spMkLst>
        </pc:spChg>
        <pc:spChg chg="add del mod">
          <ac:chgData name="David Franco" userId="ecc208eac68a708d" providerId="LiveId" clId="{D3EDF604-7452-164D-B077-615C5A6C6606}" dt="2024-10-27T14:32:35.703" v="2984" actId="478"/>
          <ac:spMkLst>
            <pc:docMk/>
            <pc:sldMk cId="4185154080" sldId="281"/>
            <ac:spMk id="15" creationId="{461B32D5-96D3-4614-4C84-195103334255}"/>
          </ac:spMkLst>
        </pc:spChg>
        <pc:spChg chg="add del mod">
          <ac:chgData name="David Franco" userId="ecc208eac68a708d" providerId="LiveId" clId="{D3EDF604-7452-164D-B077-615C5A6C6606}" dt="2024-10-27T21:38:10.718" v="4070"/>
          <ac:spMkLst>
            <pc:docMk/>
            <pc:sldMk cId="4185154080" sldId="281"/>
            <ac:spMk id="17" creationId="{DD420DCC-C68D-A7E0-756B-FC67F2BA447E}"/>
          </ac:spMkLst>
        </pc:spChg>
        <pc:spChg chg="add mod">
          <ac:chgData name="David Franco" userId="ecc208eac68a708d" providerId="LiveId" clId="{D3EDF604-7452-164D-B077-615C5A6C6606}" dt="2024-10-27T21:38:01.964" v="4067" actId="1076"/>
          <ac:spMkLst>
            <pc:docMk/>
            <pc:sldMk cId="4185154080" sldId="281"/>
            <ac:spMk id="18" creationId="{37824DE0-0C2E-39B2-175D-C10492BD0DD3}"/>
          </ac:spMkLst>
        </pc:spChg>
        <pc:spChg chg="add mod">
          <ac:chgData name="David Franco" userId="ecc208eac68a708d" providerId="LiveId" clId="{D3EDF604-7452-164D-B077-615C5A6C6606}" dt="2024-10-27T21:38:01.964" v="4067" actId="1076"/>
          <ac:spMkLst>
            <pc:docMk/>
            <pc:sldMk cId="4185154080" sldId="281"/>
            <ac:spMk id="20" creationId="{992712A6-9471-6664-D966-39DFD1EB6194}"/>
          </ac:spMkLst>
        </pc:spChg>
        <pc:picChg chg="add del mod modCrop">
          <ac:chgData name="David Franco" userId="ecc208eac68a708d" providerId="LiveId" clId="{D3EDF604-7452-164D-B077-615C5A6C6606}" dt="2024-10-27T14:11:25.928" v="2360" actId="478"/>
          <ac:picMkLst>
            <pc:docMk/>
            <pc:sldMk cId="4185154080" sldId="281"/>
            <ac:picMk id="3" creationId="{6D342FB0-87B4-83CF-B8CE-8944B57F6868}"/>
          </ac:picMkLst>
        </pc:picChg>
        <pc:picChg chg="del mod modCrop">
          <ac:chgData name="David Franco" userId="ecc208eac68a708d" providerId="LiveId" clId="{D3EDF604-7452-164D-B077-615C5A6C6606}" dt="2024-10-27T14:09:25.450" v="2306" actId="478"/>
          <ac:picMkLst>
            <pc:docMk/>
            <pc:sldMk cId="4185154080" sldId="281"/>
            <ac:picMk id="5" creationId="{4CCCF553-5091-4EF4-EBF7-AA02F0DB3C06}"/>
          </ac:picMkLst>
        </pc:picChg>
        <pc:picChg chg="add mod">
          <ac:chgData name="David Franco" userId="ecc208eac68a708d" providerId="LiveId" clId="{D3EDF604-7452-164D-B077-615C5A6C6606}" dt="2024-10-27T22:09:15.911" v="4956" actId="1440"/>
          <ac:picMkLst>
            <pc:docMk/>
            <pc:sldMk cId="4185154080" sldId="281"/>
            <ac:picMk id="6" creationId="{39D88595-C609-DF34-CA83-50F8822CBBA1}"/>
          </ac:picMkLst>
        </pc:picChg>
        <pc:picChg chg="del">
          <ac:chgData name="David Franco" userId="ecc208eac68a708d" providerId="LiveId" clId="{D3EDF604-7452-164D-B077-615C5A6C6606}" dt="2024-10-27T14:13:55.509" v="2489" actId="478"/>
          <ac:picMkLst>
            <pc:docMk/>
            <pc:sldMk cId="4185154080" sldId="281"/>
            <ac:picMk id="7" creationId="{90BAEDFD-2C79-90AC-5024-4CAE215F9755}"/>
          </ac:picMkLst>
        </pc:picChg>
        <pc:picChg chg="del mod">
          <ac:chgData name="David Franco" userId="ecc208eac68a708d" providerId="LiveId" clId="{D3EDF604-7452-164D-B077-615C5A6C6606}" dt="2024-10-27T14:26:39.160" v="2918" actId="478"/>
          <ac:picMkLst>
            <pc:docMk/>
            <pc:sldMk cId="4185154080" sldId="281"/>
            <ac:picMk id="8" creationId="{98ADDA25-B354-666B-C165-AC5416305412}"/>
          </ac:picMkLst>
        </pc:picChg>
        <pc:picChg chg="add mod">
          <ac:chgData name="David Franco" userId="ecc208eac68a708d" providerId="LiveId" clId="{D3EDF604-7452-164D-B077-615C5A6C6606}" dt="2024-10-27T14:27:30.180" v="2926" actId="1076"/>
          <ac:picMkLst>
            <pc:docMk/>
            <pc:sldMk cId="4185154080" sldId="281"/>
            <ac:picMk id="12" creationId="{AA9AF821-C2C0-7AF9-49D7-1AA0F4E581C5}"/>
          </ac:picMkLst>
        </pc:picChg>
        <pc:picChg chg="add mod modCrop">
          <ac:chgData name="David Franco" userId="ecc208eac68a708d" providerId="LiveId" clId="{D3EDF604-7452-164D-B077-615C5A6C6606}" dt="2024-10-27T22:09:15.911" v="4956" actId="1440"/>
          <ac:picMkLst>
            <pc:docMk/>
            <pc:sldMk cId="4185154080" sldId="281"/>
            <ac:picMk id="14" creationId="{8A6A5B17-4FEC-024E-61A8-22465A78FA30}"/>
          </ac:picMkLst>
        </pc:picChg>
        <pc:picChg chg="add mod">
          <ac:chgData name="David Franco" userId="ecc208eac68a708d" providerId="LiveId" clId="{D3EDF604-7452-164D-B077-615C5A6C6606}" dt="2024-10-27T21:38:01.964" v="4067" actId="1076"/>
          <ac:picMkLst>
            <pc:docMk/>
            <pc:sldMk cId="4185154080" sldId="281"/>
            <ac:picMk id="19" creationId="{61E4D239-1C60-8388-F9A0-249ECE920FE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s-ES_tradnl" dirty="0"/>
            <a:t>Precios más bajos y más altos por categoría</a:t>
          </a:r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s-ES_tradnl" dirty="0"/>
            <a:t>Evolución temporal de precios</a:t>
          </a:r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s-ES_tradnl" dirty="0"/>
            <a:t>Subidas o bajas de precio inusuales</a:t>
          </a:r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s-ES_tradnl" dirty="0"/>
            <a:t>Dispersión de precios por categoría</a:t>
          </a:r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008A745A-6ED4-5840-B1F9-96D86C03EC24}">
      <dgm:prSet phldrT="[Text]"/>
      <dgm:spPr/>
      <dgm:t>
        <a:bodyPr/>
        <a:lstStyle/>
        <a:p>
          <a:r>
            <a:rPr lang="es-ES_tradnl" dirty="0"/>
            <a:t>Comparativa de precios promedio</a:t>
          </a:r>
        </a:p>
      </dgm:t>
    </dgm:pt>
    <dgm:pt modelId="{8AD0BBBF-05B3-3243-AEBA-2144D525D168}" type="parTrans" cxnId="{4F37560A-0A82-504B-AFCC-93ED0FCCB1DA}">
      <dgm:prSet/>
      <dgm:spPr/>
      <dgm:t>
        <a:bodyPr/>
        <a:lstStyle/>
        <a:p>
          <a:endParaRPr lang="en-US"/>
        </a:p>
      </dgm:t>
    </dgm:pt>
    <dgm:pt modelId="{6F6BF5A3-3444-6840-9D92-4E7BBD01D90D}" type="sibTrans" cxnId="{4F37560A-0A82-504B-AFCC-93ED0FCCB1DA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5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5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5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5">
        <dgm:presLayoutVars>
          <dgm:bulletEnabled val="1"/>
        </dgm:presLayoutVars>
      </dgm:prSet>
      <dgm:spPr/>
    </dgm:pt>
    <dgm:pt modelId="{1FD82871-B77C-604E-8251-2A3DB0875745}" type="pres">
      <dgm:prSet presAssocID="{93ED187C-5213-2F45-B9F5-EFC93806EBFB}" presName="sibTrans" presStyleCnt="0"/>
      <dgm:spPr/>
    </dgm:pt>
    <dgm:pt modelId="{E2B15FB8-B308-EC48-AD59-4D40E7D16B94}" type="pres">
      <dgm:prSet presAssocID="{008A745A-6ED4-5840-B1F9-96D86C03EC24}" presName="node" presStyleLbl="node1" presStyleIdx="4" presStyleCnt="5">
        <dgm:presLayoutVars>
          <dgm:bulletEnabled val="1"/>
        </dgm:presLayoutVars>
      </dgm:prSet>
      <dgm:spPr/>
    </dgm:pt>
  </dgm:ptLst>
  <dgm:cxnLst>
    <dgm:cxn modelId="{4F37560A-0A82-504B-AFCC-93ED0FCCB1DA}" srcId="{89E50F91-A255-7C4C-91B6-141927F714B4}" destId="{008A745A-6ED4-5840-B1F9-96D86C03EC24}" srcOrd="4" destOrd="0" parTransId="{8AD0BBBF-05B3-3243-AEBA-2144D525D168}" sibTransId="{6F6BF5A3-3444-6840-9D92-4E7BBD01D90D}"/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86D1D6BC-5EFE-3D41-B5CD-481B0697D676}" type="presOf" srcId="{008A745A-6ED4-5840-B1F9-96D86C03EC24}" destId="{E2B15FB8-B308-EC48-AD59-4D40E7D16B94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  <dgm:cxn modelId="{741C69C5-59BD-1245-B7A3-4BE261F9F8D8}" type="presParOf" srcId="{256E356B-30C7-D746-98AD-2E47C3F473F6}" destId="{1FD82871-B77C-604E-8251-2A3DB0875745}" srcOrd="7" destOrd="0" presId="urn:microsoft.com/office/officeart/2005/8/layout/default"/>
    <dgm:cxn modelId="{918D8C8B-7C48-DE42-9565-7A21A575B5C1}" type="presParOf" srcId="{256E356B-30C7-D746-98AD-2E47C3F473F6}" destId="{E2B15FB8-B308-EC48-AD59-4D40E7D16B9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F2576-3149-314E-BC60-8BC52E98D4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9A75A5BA-1955-CA40-8283-45A28CA02FB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Aceite de girasol</a:t>
          </a:r>
        </a:p>
      </dgm:t>
    </dgm:pt>
    <dgm:pt modelId="{5DBC33B7-AEBA-AA48-B8C6-4BAC1EACD02A}" type="parTrans" cxnId="{CFD5E2CC-CE1A-8A44-85E4-1F70D0439F57}">
      <dgm:prSet/>
      <dgm:spPr/>
      <dgm:t>
        <a:bodyPr/>
        <a:lstStyle/>
        <a:p>
          <a:endParaRPr lang="en-US"/>
        </a:p>
      </dgm:t>
    </dgm:pt>
    <dgm:pt modelId="{0978BBF4-3972-4D46-8ACD-7D9F7FE291B5}" type="sibTrans" cxnId="{CFD5E2CC-CE1A-8A44-85E4-1F70D0439F57}">
      <dgm:prSet/>
      <dgm:spPr/>
      <dgm:t>
        <a:bodyPr/>
        <a:lstStyle/>
        <a:p>
          <a:endParaRPr lang="en-US"/>
        </a:p>
      </dgm:t>
    </dgm:pt>
    <dgm:pt modelId="{10560DE5-8674-884B-A6A1-298505BCFCF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Aceite de oliva</a:t>
          </a:r>
        </a:p>
      </dgm:t>
    </dgm:pt>
    <dgm:pt modelId="{301EAE2B-8492-7640-9CB8-E0F90CFFE90C}" type="parTrans" cxnId="{95533492-A543-E948-9094-0612C267127C}">
      <dgm:prSet/>
      <dgm:spPr/>
      <dgm:t>
        <a:bodyPr/>
        <a:lstStyle/>
        <a:p>
          <a:endParaRPr lang="en-US"/>
        </a:p>
      </dgm:t>
    </dgm:pt>
    <dgm:pt modelId="{B53606EB-9F0F-A249-8DA4-C1ECE32DCCB8}" type="sibTrans" cxnId="{95533492-A543-E948-9094-0612C267127C}">
      <dgm:prSet/>
      <dgm:spPr/>
      <dgm:t>
        <a:bodyPr/>
        <a:lstStyle/>
        <a:p>
          <a:endParaRPr lang="en-US"/>
        </a:p>
      </dgm:t>
    </dgm:pt>
    <dgm:pt modelId="{725EADD7-27AF-F345-81C7-889630A1EA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Leche</a:t>
          </a:r>
        </a:p>
      </dgm:t>
    </dgm:pt>
    <dgm:pt modelId="{2C0B2D0C-4AB0-E341-B1BF-0D62C735F5C0}" type="parTrans" cxnId="{3C2223E0-8D74-B148-A90F-C86F3C3218AB}">
      <dgm:prSet/>
      <dgm:spPr/>
      <dgm:t>
        <a:bodyPr/>
        <a:lstStyle/>
        <a:p>
          <a:endParaRPr lang="en-US"/>
        </a:p>
      </dgm:t>
    </dgm:pt>
    <dgm:pt modelId="{A3C0720F-E9DF-604E-B164-8705D4FDEE31}" type="sibTrans" cxnId="{3C2223E0-8D74-B148-A90F-C86F3C3218AB}">
      <dgm:prSet/>
      <dgm:spPr/>
      <dgm:t>
        <a:bodyPr/>
        <a:lstStyle/>
        <a:p>
          <a:endParaRPr lang="en-US"/>
        </a:p>
      </dgm:t>
    </dgm:pt>
    <dgm:pt modelId="{52620602-A5F2-4420-BB94-662738AA51D1}" type="pres">
      <dgm:prSet presAssocID="{62EF2576-3149-314E-BC60-8BC52E98D45D}" presName="root" presStyleCnt="0">
        <dgm:presLayoutVars>
          <dgm:dir/>
          <dgm:resizeHandles val="exact"/>
        </dgm:presLayoutVars>
      </dgm:prSet>
      <dgm:spPr/>
    </dgm:pt>
    <dgm:pt modelId="{2FFAC1AB-B5A9-45CF-B8AF-78438D40CCDA}" type="pres">
      <dgm:prSet presAssocID="{9A75A5BA-1955-CA40-8283-45A28CA02FBD}" presName="compNode" presStyleCnt="0"/>
      <dgm:spPr/>
    </dgm:pt>
    <dgm:pt modelId="{3965E5F2-54F1-4039-810D-B6EED1F482A0}" type="pres">
      <dgm:prSet presAssocID="{9A75A5BA-1955-CA40-8283-45A28CA02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flower with solid fill"/>
        </a:ext>
      </dgm:extLst>
    </dgm:pt>
    <dgm:pt modelId="{7C2B0A57-E741-49EB-88E9-C6C6ACFA0C4F}" type="pres">
      <dgm:prSet presAssocID="{9A75A5BA-1955-CA40-8283-45A28CA02FBD}" presName="spaceRect" presStyleCnt="0"/>
      <dgm:spPr/>
    </dgm:pt>
    <dgm:pt modelId="{C77BB66A-2217-431E-B87E-837B6E78691B}" type="pres">
      <dgm:prSet presAssocID="{9A75A5BA-1955-CA40-8283-45A28CA02FBD}" presName="textRect" presStyleLbl="revTx" presStyleIdx="0" presStyleCnt="3">
        <dgm:presLayoutVars>
          <dgm:chMax val="1"/>
          <dgm:chPref val="1"/>
        </dgm:presLayoutVars>
      </dgm:prSet>
      <dgm:spPr/>
    </dgm:pt>
    <dgm:pt modelId="{6310BD78-43C6-4E25-83C8-8019BA32DDAC}" type="pres">
      <dgm:prSet presAssocID="{0978BBF4-3972-4D46-8ACD-7D9F7FE291B5}" presName="sibTrans" presStyleCnt="0"/>
      <dgm:spPr/>
    </dgm:pt>
    <dgm:pt modelId="{29983801-F797-4CB2-B34E-EE47BD970A2A}" type="pres">
      <dgm:prSet presAssocID="{10560DE5-8674-884B-A6A1-298505BCFCF9}" presName="compNode" presStyleCnt="0"/>
      <dgm:spPr/>
    </dgm:pt>
    <dgm:pt modelId="{0BE80650-5096-4E56-884F-676F44D5BDAA}" type="pres">
      <dgm:prSet presAssocID="{10560DE5-8674-884B-A6A1-298505BCFC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ive branch with solid fill"/>
        </a:ext>
      </dgm:extLst>
    </dgm:pt>
    <dgm:pt modelId="{9E39458F-4CDB-4841-934E-62C1E772310D}" type="pres">
      <dgm:prSet presAssocID="{10560DE5-8674-884B-A6A1-298505BCFCF9}" presName="spaceRect" presStyleCnt="0"/>
      <dgm:spPr/>
    </dgm:pt>
    <dgm:pt modelId="{43CC0364-D773-4394-9175-E8B55BF3A7FE}" type="pres">
      <dgm:prSet presAssocID="{10560DE5-8674-884B-A6A1-298505BCFCF9}" presName="textRect" presStyleLbl="revTx" presStyleIdx="1" presStyleCnt="3">
        <dgm:presLayoutVars>
          <dgm:chMax val="1"/>
          <dgm:chPref val="1"/>
        </dgm:presLayoutVars>
      </dgm:prSet>
      <dgm:spPr/>
    </dgm:pt>
    <dgm:pt modelId="{D68EBC67-5224-472C-8783-5F42CBCAF8A5}" type="pres">
      <dgm:prSet presAssocID="{B53606EB-9F0F-A249-8DA4-C1ECE32DCCB8}" presName="sibTrans" presStyleCnt="0"/>
      <dgm:spPr/>
    </dgm:pt>
    <dgm:pt modelId="{0FB341A9-563A-4E04-A215-E57E5EAB46BA}" type="pres">
      <dgm:prSet presAssocID="{725EADD7-27AF-F345-81C7-889630A1EAAA}" presName="compNode" presStyleCnt="0"/>
      <dgm:spPr/>
    </dgm:pt>
    <dgm:pt modelId="{0EB4E822-9392-453C-BA55-065D6D4F6557}" type="pres">
      <dgm:prSet presAssocID="{725EADD7-27AF-F345-81C7-889630A1E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A06E1B13-5F52-4DA3-8851-A8C1E59C19DF}" type="pres">
      <dgm:prSet presAssocID="{725EADD7-27AF-F345-81C7-889630A1EAAA}" presName="spaceRect" presStyleCnt="0"/>
      <dgm:spPr/>
    </dgm:pt>
    <dgm:pt modelId="{0BDB96E6-DB21-4824-8C95-01C8BBB3730F}" type="pres">
      <dgm:prSet presAssocID="{725EADD7-27AF-F345-81C7-889630A1EA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533492-A543-E948-9094-0612C267127C}" srcId="{62EF2576-3149-314E-BC60-8BC52E98D45D}" destId="{10560DE5-8674-884B-A6A1-298505BCFCF9}" srcOrd="1" destOrd="0" parTransId="{301EAE2B-8492-7640-9CB8-E0F90CFFE90C}" sibTransId="{B53606EB-9F0F-A249-8DA4-C1ECE32DCCB8}"/>
    <dgm:cxn modelId="{90B29ACB-DD62-D047-B9AA-F922D62F2700}" type="presOf" srcId="{10560DE5-8674-884B-A6A1-298505BCFCF9}" destId="{43CC0364-D773-4394-9175-E8B55BF3A7FE}" srcOrd="0" destOrd="0" presId="urn:microsoft.com/office/officeart/2018/2/layout/IconLabelList"/>
    <dgm:cxn modelId="{CFD5E2CC-CE1A-8A44-85E4-1F70D0439F57}" srcId="{62EF2576-3149-314E-BC60-8BC52E98D45D}" destId="{9A75A5BA-1955-CA40-8283-45A28CA02FBD}" srcOrd="0" destOrd="0" parTransId="{5DBC33B7-AEBA-AA48-B8C6-4BAC1EACD02A}" sibTransId="{0978BBF4-3972-4D46-8ACD-7D9F7FE291B5}"/>
    <dgm:cxn modelId="{D89A7AD6-B582-6A45-B9E9-00D706F73A37}" type="presOf" srcId="{725EADD7-27AF-F345-81C7-889630A1EAAA}" destId="{0BDB96E6-DB21-4824-8C95-01C8BBB3730F}" srcOrd="0" destOrd="0" presId="urn:microsoft.com/office/officeart/2018/2/layout/IconLabelList"/>
    <dgm:cxn modelId="{3C2223E0-8D74-B148-A90F-C86F3C3218AB}" srcId="{62EF2576-3149-314E-BC60-8BC52E98D45D}" destId="{725EADD7-27AF-F345-81C7-889630A1EAAA}" srcOrd="2" destOrd="0" parTransId="{2C0B2D0C-4AB0-E341-B1BF-0D62C735F5C0}" sibTransId="{A3C0720F-E9DF-604E-B164-8705D4FDEE31}"/>
    <dgm:cxn modelId="{9C6227ED-9D09-7D43-9B0B-4127F566BF6A}" type="presOf" srcId="{62EF2576-3149-314E-BC60-8BC52E98D45D}" destId="{52620602-A5F2-4420-BB94-662738AA51D1}" srcOrd="0" destOrd="0" presId="urn:microsoft.com/office/officeart/2018/2/layout/IconLabelList"/>
    <dgm:cxn modelId="{3768C8F9-13FB-EF49-A768-A2C2227DEA1F}" type="presOf" srcId="{9A75A5BA-1955-CA40-8283-45A28CA02FBD}" destId="{C77BB66A-2217-431E-B87E-837B6E78691B}" srcOrd="0" destOrd="0" presId="urn:microsoft.com/office/officeart/2018/2/layout/IconLabelList"/>
    <dgm:cxn modelId="{57CDA23A-4765-1D4B-9B5B-032D4D50F9E5}" type="presParOf" srcId="{52620602-A5F2-4420-BB94-662738AA51D1}" destId="{2FFAC1AB-B5A9-45CF-B8AF-78438D40CCDA}" srcOrd="0" destOrd="0" presId="urn:microsoft.com/office/officeart/2018/2/layout/IconLabelList"/>
    <dgm:cxn modelId="{8E07203F-8E49-B34A-B021-6308B0C1C317}" type="presParOf" srcId="{2FFAC1AB-B5A9-45CF-B8AF-78438D40CCDA}" destId="{3965E5F2-54F1-4039-810D-B6EED1F482A0}" srcOrd="0" destOrd="0" presId="urn:microsoft.com/office/officeart/2018/2/layout/IconLabelList"/>
    <dgm:cxn modelId="{219C0340-20DA-0844-AB38-84860FAA9F39}" type="presParOf" srcId="{2FFAC1AB-B5A9-45CF-B8AF-78438D40CCDA}" destId="{7C2B0A57-E741-49EB-88E9-C6C6ACFA0C4F}" srcOrd="1" destOrd="0" presId="urn:microsoft.com/office/officeart/2018/2/layout/IconLabelList"/>
    <dgm:cxn modelId="{E687964D-2727-A04F-A6A3-E05D834BEDBD}" type="presParOf" srcId="{2FFAC1AB-B5A9-45CF-B8AF-78438D40CCDA}" destId="{C77BB66A-2217-431E-B87E-837B6E78691B}" srcOrd="2" destOrd="0" presId="urn:microsoft.com/office/officeart/2018/2/layout/IconLabelList"/>
    <dgm:cxn modelId="{CC02FC9D-73D1-A442-8C0E-4EB06DBE4C3A}" type="presParOf" srcId="{52620602-A5F2-4420-BB94-662738AA51D1}" destId="{6310BD78-43C6-4E25-83C8-8019BA32DDAC}" srcOrd="1" destOrd="0" presId="urn:microsoft.com/office/officeart/2018/2/layout/IconLabelList"/>
    <dgm:cxn modelId="{33EA043B-3842-9344-9F92-23D8256C3AEE}" type="presParOf" srcId="{52620602-A5F2-4420-BB94-662738AA51D1}" destId="{29983801-F797-4CB2-B34E-EE47BD970A2A}" srcOrd="2" destOrd="0" presId="urn:microsoft.com/office/officeart/2018/2/layout/IconLabelList"/>
    <dgm:cxn modelId="{1B506E49-A39B-5749-BDE8-CF6D790ECE62}" type="presParOf" srcId="{29983801-F797-4CB2-B34E-EE47BD970A2A}" destId="{0BE80650-5096-4E56-884F-676F44D5BDAA}" srcOrd="0" destOrd="0" presId="urn:microsoft.com/office/officeart/2018/2/layout/IconLabelList"/>
    <dgm:cxn modelId="{10861967-BCF3-0947-BB79-2850D1D968E9}" type="presParOf" srcId="{29983801-F797-4CB2-B34E-EE47BD970A2A}" destId="{9E39458F-4CDB-4841-934E-62C1E772310D}" srcOrd="1" destOrd="0" presId="urn:microsoft.com/office/officeart/2018/2/layout/IconLabelList"/>
    <dgm:cxn modelId="{5DC044F5-4D0E-614C-9BAC-1245E788CE18}" type="presParOf" srcId="{29983801-F797-4CB2-B34E-EE47BD970A2A}" destId="{43CC0364-D773-4394-9175-E8B55BF3A7FE}" srcOrd="2" destOrd="0" presId="urn:microsoft.com/office/officeart/2018/2/layout/IconLabelList"/>
    <dgm:cxn modelId="{DD0FFCBB-1A64-3344-B936-AABB5BDD1673}" type="presParOf" srcId="{52620602-A5F2-4420-BB94-662738AA51D1}" destId="{D68EBC67-5224-472C-8783-5F42CBCAF8A5}" srcOrd="3" destOrd="0" presId="urn:microsoft.com/office/officeart/2018/2/layout/IconLabelList"/>
    <dgm:cxn modelId="{812AF303-29BD-5D41-9487-53FB019CC0D3}" type="presParOf" srcId="{52620602-A5F2-4420-BB94-662738AA51D1}" destId="{0FB341A9-563A-4E04-A215-E57E5EAB46BA}" srcOrd="4" destOrd="0" presId="urn:microsoft.com/office/officeart/2018/2/layout/IconLabelList"/>
    <dgm:cxn modelId="{E1AD701A-E556-934B-B1ED-451826E6039E}" type="presParOf" srcId="{0FB341A9-563A-4E04-A215-E57E5EAB46BA}" destId="{0EB4E822-9392-453C-BA55-065D6D4F6557}" srcOrd="0" destOrd="0" presId="urn:microsoft.com/office/officeart/2018/2/layout/IconLabelList"/>
    <dgm:cxn modelId="{D1459D76-8AAF-254C-8D6E-59332C8BF5F6}" type="presParOf" srcId="{0FB341A9-563A-4E04-A215-E57E5EAB46BA}" destId="{A06E1B13-5F52-4DA3-8851-A8C1E59C19DF}" srcOrd="1" destOrd="0" presId="urn:microsoft.com/office/officeart/2018/2/layout/IconLabelList"/>
    <dgm:cxn modelId="{E38C27F0-EC7C-D247-ADA9-43050136C625}" type="presParOf" srcId="{0FB341A9-563A-4E04-A215-E57E5EAB46BA}" destId="{0BDB96E6-DB21-4824-8C95-01C8BBB373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s-ES_tradnl" dirty="0"/>
            <a:t>26 mil locales.</a:t>
          </a:r>
        </a:p>
        <a:p>
          <a:r>
            <a:rPr lang="es-ES_tradnl" dirty="0"/>
            <a:t>5% del GDP</a:t>
          </a:r>
          <a:r>
            <a:rPr lang="es-ES_tradnl" baseline="30000" dirty="0"/>
            <a:t>1</a:t>
          </a:r>
          <a:endParaRPr lang="es-ES_tradnl" dirty="0"/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s-ES_tradnl" dirty="0"/>
            <a:t>Crece por encima de Europa (3,3% hasta 2028)</a:t>
          </a:r>
          <a:r>
            <a:rPr lang="es-ES_tradnl" baseline="30000" dirty="0"/>
            <a:t>2</a:t>
          </a:r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s-ES_tradnl" dirty="0"/>
            <a:t>Mercadona es la cadena con los precios más consistentes</a:t>
          </a:r>
          <a:r>
            <a:rPr lang="es-ES_tradnl" baseline="30000" dirty="0"/>
            <a:t>3</a:t>
          </a:r>
          <a:endParaRPr lang="es-ES_tradnl" dirty="0"/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s-ES_tradnl" dirty="0"/>
            <a:t>Desde 2019, Lidl es la cadena que más crece</a:t>
          </a:r>
          <a:r>
            <a:rPr lang="es-ES_tradnl" baseline="30000" dirty="0"/>
            <a:t> 4</a:t>
          </a:r>
          <a:endParaRPr lang="es-ES_tradnl" dirty="0"/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4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4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4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4">
        <dgm:presLayoutVars>
          <dgm:bulletEnabled val="1"/>
        </dgm:presLayoutVars>
      </dgm:prSet>
      <dgm:spPr/>
    </dgm:pt>
  </dgm:ptLst>
  <dgm:cxnLst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0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Precios más bajos y más altos por categoría</a:t>
          </a:r>
        </a:p>
      </dsp:txBody>
      <dsp:txXfrm>
        <a:off x="0" y="50266"/>
        <a:ext cx="1476993" cy="886196"/>
      </dsp:txXfrm>
    </dsp:sp>
    <dsp:sp modelId="{A74D43F8-4E87-5646-957C-3C481378949D}">
      <dsp:nvSpPr>
        <dsp:cNvPr id="0" name=""/>
        <dsp:cNvSpPr/>
      </dsp:nvSpPr>
      <dsp:spPr>
        <a:xfrm>
          <a:off x="1624692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Evolución temporal de precios</a:t>
          </a:r>
        </a:p>
      </dsp:txBody>
      <dsp:txXfrm>
        <a:off x="1624692" y="50266"/>
        <a:ext cx="1476993" cy="886196"/>
      </dsp:txXfrm>
    </dsp:sp>
    <dsp:sp modelId="{346DAB89-4D15-674B-AA95-B2AFE1A5F0CC}">
      <dsp:nvSpPr>
        <dsp:cNvPr id="0" name=""/>
        <dsp:cNvSpPr/>
      </dsp:nvSpPr>
      <dsp:spPr>
        <a:xfrm>
          <a:off x="3249385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Subidas o bajas de precio inusuales</a:t>
          </a:r>
        </a:p>
      </dsp:txBody>
      <dsp:txXfrm>
        <a:off x="3249385" y="50266"/>
        <a:ext cx="1476993" cy="886196"/>
      </dsp:txXfrm>
    </dsp:sp>
    <dsp:sp modelId="{CEB81DDE-50DF-5045-9833-8D65F98441FF}">
      <dsp:nvSpPr>
        <dsp:cNvPr id="0" name=""/>
        <dsp:cNvSpPr/>
      </dsp:nvSpPr>
      <dsp:spPr>
        <a:xfrm>
          <a:off x="812346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Dispersión de precios por categoría</a:t>
          </a:r>
        </a:p>
      </dsp:txBody>
      <dsp:txXfrm>
        <a:off x="812346" y="1084162"/>
        <a:ext cx="1476993" cy="886196"/>
      </dsp:txXfrm>
    </dsp:sp>
    <dsp:sp modelId="{E2B15FB8-B308-EC48-AD59-4D40E7D16B94}">
      <dsp:nvSpPr>
        <dsp:cNvPr id="0" name=""/>
        <dsp:cNvSpPr/>
      </dsp:nvSpPr>
      <dsp:spPr>
        <a:xfrm>
          <a:off x="2437039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/>
            <a:t>Comparativa de precios promedio</a:t>
          </a:r>
        </a:p>
      </dsp:txBody>
      <dsp:txXfrm>
        <a:off x="2437039" y="1084162"/>
        <a:ext cx="1476993" cy="886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5E5F2-54F1-4039-810D-B6EED1F482A0}">
      <dsp:nvSpPr>
        <dsp:cNvPr id="0" name=""/>
        <dsp:cNvSpPr/>
      </dsp:nvSpPr>
      <dsp:spPr>
        <a:xfrm>
          <a:off x="659971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BB66A-2217-431E-B87E-837B6E78691B}">
      <dsp:nvSpPr>
        <dsp:cNvPr id="0" name=""/>
        <dsp:cNvSpPr/>
      </dsp:nvSpPr>
      <dsp:spPr>
        <a:xfrm>
          <a:off x="236514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Aceite de girasol</a:t>
          </a:r>
        </a:p>
      </dsp:txBody>
      <dsp:txXfrm>
        <a:off x="236514" y="1062963"/>
        <a:ext cx="1539843" cy="615937"/>
      </dsp:txXfrm>
    </dsp:sp>
    <dsp:sp modelId="{0BE80650-5096-4E56-884F-676F44D5BDAA}">
      <dsp:nvSpPr>
        <dsp:cNvPr id="0" name=""/>
        <dsp:cNvSpPr/>
      </dsp:nvSpPr>
      <dsp:spPr>
        <a:xfrm>
          <a:off x="2469287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C0364-D773-4394-9175-E8B55BF3A7FE}">
      <dsp:nvSpPr>
        <dsp:cNvPr id="0" name=""/>
        <dsp:cNvSpPr/>
      </dsp:nvSpPr>
      <dsp:spPr>
        <a:xfrm>
          <a:off x="2045830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Aceite de oliva</a:t>
          </a:r>
        </a:p>
      </dsp:txBody>
      <dsp:txXfrm>
        <a:off x="2045830" y="1062963"/>
        <a:ext cx="1539843" cy="615937"/>
      </dsp:txXfrm>
    </dsp:sp>
    <dsp:sp modelId="{0EB4E822-9392-453C-BA55-065D6D4F6557}">
      <dsp:nvSpPr>
        <dsp:cNvPr id="0" name=""/>
        <dsp:cNvSpPr/>
      </dsp:nvSpPr>
      <dsp:spPr>
        <a:xfrm>
          <a:off x="1564629" y="2063861"/>
          <a:ext cx="692929" cy="69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B96E6-DB21-4824-8C95-01C8BBB3730F}">
      <dsp:nvSpPr>
        <dsp:cNvPr id="0" name=""/>
        <dsp:cNvSpPr/>
      </dsp:nvSpPr>
      <dsp:spPr>
        <a:xfrm>
          <a:off x="1141172" y="2987935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Leche</a:t>
          </a:r>
        </a:p>
      </dsp:txBody>
      <dsp:txXfrm>
        <a:off x="1141172" y="2987935"/>
        <a:ext cx="1539843" cy="61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687437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26 mil locales.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5% del GDP</a:t>
          </a:r>
          <a:r>
            <a:rPr lang="es-ES_tradnl" sz="1600" kern="1200" baseline="30000" dirty="0"/>
            <a:t>1</a:t>
          </a:r>
          <a:endParaRPr lang="es-ES_tradnl" sz="1600" kern="1200" dirty="0"/>
        </a:p>
      </dsp:txBody>
      <dsp:txXfrm>
        <a:off x="687437" y="221"/>
        <a:ext cx="1743491" cy="1046094"/>
      </dsp:txXfrm>
    </dsp:sp>
    <dsp:sp modelId="{A74D43F8-4E87-5646-957C-3C481378949D}">
      <dsp:nvSpPr>
        <dsp:cNvPr id="0" name=""/>
        <dsp:cNvSpPr/>
      </dsp:nvSpPr>
      <dsp:spPr>
        <a:xfrm>
          <a:off x="2605278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Crece por encima de Europa (3,3% hasta 2028)</a:t>
          </a:r>
          <a:r>
            <a:rPr lang="es-ES_tradnl" sz="1600" kern="1200" baseline="30000" dirty="0"/>
            <a:t>2</a:t>
          </a:r>
        </a:p>
      </dsp:txBody>
      <dsp:txXfrm>
        <a:off x="2605278" y="221"/>
        <a:ext cx="1743491" cy="1046094"/>
      </dsp:txXfrm>
    </dsp:sp>
    <dsp:sp modelId="{346DAB89-4D15-674B-AA95-B2AFE1A5F0CC}">
      <dsp:nvSpPr>
        <dsp:cNvPr id="0" name=""/>
        <dsp:cNvSpPr/>
      </dsp:nvSpPr>
      <dsp:spPr>
        <a:xfrm>
          <a:off x="687437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266491"/>
                <a:satOff val="-57579"/>
                <a:lumOff val="550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Mercadona es la cadena con los precios más consistentes</a:t>
          </a:r>
          <a:r>
            <a:rPr lang="es-ES_tradnl" sz="1600" kern="1200" baseline="30000" dirty="0"/>
            <a:t>3</a:t>
          </a:r>
          <a:endParaRPr lang="es-ES_tradnl" sz="1600" kern="1200" dirty="0"/>
        </a:p>
      </dsp:txBody>
      <dsp:txXfrm>
        <a:off x="687437" y="1220666"/>
        <a:ext cx="1743491" cy="1046094"/>
      </dsp:txXfrm>
    </dsp:sp>
    <dsp:sp modelId="{CEB81DDE-50DF-5045-9833-8D65F98441FF}">
      <dsp:nvSpPr>
        <dsp:cNvPr id="0" name=""/>
        <dsp:cNvSpPr/>
      </dsp:nvSpPr>
      <dsp:spPr>
        <a:xfrm>
          <a:off x="2605278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dirty="0"/>
            <a:t>Desde 2019, Lidl es la cadena que más crece</a:t>
          </a:r>
          <a:r>
            <a:rPr lang="es-ES_tradnl" sz="1600" kern="1200" baseline="30000" dirty="0"/>
            <a:t> 4</a:t>
          </a:r>
          <a:endParaRPr lang="es-ES_tradnl" sz="1600" kern="1200" dirty="0"/>
        </a:p>
      </dsp:txBody>
      <dsp:txXfrm>
        <a:off x="2605278" y="1220666"/>
        <a:ext cx="1743491" cy="1046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7E8-4752-D942-A3D5-2437447C8779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11F8C-A46D-A345-B11B-6609D20F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75"/>
              </a:lnSpc>
            </a:pP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**1.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entre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Determinar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qué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ofrecen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bajos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cuáles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son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para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**2.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Evolución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Estudiar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cómo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cambiado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lo largo del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tiempo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distintos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**3.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Detección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Anomalías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Identificar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subidas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bajadas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inusuales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que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podrían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señalar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prácticas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abusivas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promociones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**4.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Dispersión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Evaluar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variabilidad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un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mismo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**5.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Calcular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comparar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BC2E-9244-ED24-5331-D80286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26C8D-F61E-82F8-73BA-60C37C4F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0C0A3-05C6-7D04-0524-235743F58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4189-5C4B-9D6E-1181-3DB2C652C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www.eleconomista.es</a:t>
            </a:r>
            <a:r>
              <a:rPr lang="en-US" dirty="0"/>
              <a:t>/retail-</a:t>
            </a:r>
            <a:r>
              <a:rPr lang="en-US" dirty="0" err="1"/>
              <a:t>consumo</a:t>
            </a:r>
            <a:r>
              <a:rPr lang="en-US" dirty="0"/>
              <a:t>/</a:t>
            </a:r>
            <a:r>
              <a:rPr lang="en-US" dirty="0" err="1"/>
              <a:t>noticias</a:t>
            </a:r>
            <a:r>
              <a:rPr lang="en-US" dirty="0"/>
              <a:t>/12794320/04/24/la-marca-blanca-gana-peso-en-todos-los-super-y-arrincona-a-los-fabricantes.html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98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https://</a:t>
            </a:r>
            <a:r>
              <a:rPr lang="en-US" dirty="0" err="1"/>
              <a:t>www.econstor.eu</a:t>
            </a:r>
            <a:r>
              <a:rPr lang="en-US" dirty="0"/>
              <a:t>/bitstream/10419/83757/1/729044874.pdf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INE, https://</a:t>
            </a:r>
            <a:r>
              <a:rPr lang="en-US" dirty="0" err="1"/>
              <a:t>financialfood.es</a:t>
            </a:r>
            <a:r>
              <a:rPr lang="en-US" dirty="0"/>
              <a:t>/espana-cuenta-con-mas-de-26-000-supermercados/</a:t>
            </a:r>
          </a:p>
          <a:p>
            <a:r>
              <a:rPr lang="en-US" dirty="0"/>
              <a:t>2. https://</a:t>
            </a:r>
            <a:r>
              <a:rPr lang="en-US" dirty="0" err="1"/>
              <a:t>financialfood.es</a:t>
            </a:r>
            <a:r>
              <a:rPr lang="en-US" dirty="0"/>
              <a:t>/el-mercado-de-la-alimentacion-crecera-en-espana-un-33-hasta-2028/</a:t>
            </a:r>
          </a:p>
          <a:p>
            <a:r>
              <a:rPr lang="en-US" dirty="0"/>
              <a:t>3. https://computerhoy.20minutos.es/life/mercadona-cadena-supermercados-precios-fiables-1275552. </a:t>
            </a:r>
            <a:r>
              <a:rPr lang="en-US" dirty="0" err="1"/>
              <a:t>Facua</a:t>
            </a:r>
            <a:endParaRPr lang="en-US" dirty="0"/>
          </a:p>
          <a:p>
            <a:r>
              <a:rPr lang="en-US" dirty="0"/>
              <a:t>4. https://</a:t>
            </a:r>
            <a:r>
              <a:rPr lang="en-US" dirty="0" err="1"/>
              <a:t>www.huffingtonpost.es</a:t>
            </a:r>
            <a:r>
              <a:rPr lang="en-US" dirty="0"/>
              <a:t>/</a:t>
            </a:r>
            <a:r>
              <a:rPr lang="en-US" dirty="0" err="1"/>
              <a:t>sociedad</a:t>
            </a:r>
            <a:r>
              <a:rPr lang="en-US" dirty="0"/>
              <a:t>/</a:t>
            </a:r>
            <a:r>
              <a:rPr lang="en-US" dirty="0" err="1"/>
              <a:t>los</a:t>
            </a:r>
            <a:r>
              <a:rPr lang="en-US" dirty="0"/>
              <a:t>-</a:t>
            </a:r>
            <a:r>
              <a:rPr lang="en-US" dirty="0" err="1"/>
              <a:t>unicos</a:t>
            </a:r>
            <a:r>
              <a:rPr lang="en-US" dirty="0"/>
              <a:t>-</a:t>
            </a:r>
            <a:r>
              <a:rPr lang="en-US" dirty="0" err="1"/>
              <a:t>supermercados</a:t>
            </a:r>
            <a:r>
              <a:rPr lang="en-US" dirty="0"/>
              <a:t>-</a:t>
            </a:r>
            <a:r>
              <a:rPr lang="en-US" dirty="0" err="1"/>
              <a:t>aguantan</a:t>
            </a:r>
            <a:r>
              <a:rPr lang="en-US" dirty="0"/>
              <a:t>-golpe-</a:t>
            </a:r>
            <a:r>
              <a:rPr lang="en-US" dirty="0" err="1"/>
              <a:t>mercadona.html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8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1151-E6C8-5C66-DF67-1D7EDDCA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AA47D-D5E6-C5C4-6316-41C2E0A0F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3D2A1-60FE-BA1A-325F-53661472D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.</a:t>
            </a:r>
          </a:p>
          <a:p>
            <a:r>
              <a:rPr lang="en-US" dirty="0"/>
              <a:t>Son commodities, </a:t>
            </a:r>
            <a:r>
              <a:rPr lang="en-US" dirty="0" err="1"/>
              <a:t>deberían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comportamientos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1E92-9361-CEF2-0ACC-EEF905B4E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6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9F7B-D7D1-02CA-F0F5-F806CF7C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FB093-3DFD-8529-C61F-049506984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34336-1C36-F9DB-332D-BF1F16F6E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71E1-4169-FB48-B04B-EFA8898F9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F1DA7-3C17-121A-D348-A03C3DA86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29BE-8E14-7C68-F57C-EB96E1E55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0384E-044E-86A4-1CFC-5F6213473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guarda</a:t>
            </a:r>
            <a:r>
              <a:rPr lang="en-US" dirty="0"/>
              <a:t> no </a:t>
            </a:r>
            <a:r>
              <a:rPr lang="en-US" dirty="0" err="1"/>
              <a:t>relación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IPC. En </a:t>
            </a:r>
            <a:r>
              <a:rPr lang="en-US" dirty="0" err="1"/>
              <a:t>Octubre</a:t>
            </a:r>
            <a:r>
              <a:rPr lang="en-US" dirty="0"/>
              <a:t> se </a:t>
            </a:r>
            <a:r>
              <a:rPr lang="en-US" dirty="0" err="1"/>
              <a:t>espera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continuen</a:t>
            </a:r>
            <a:r>
              <a:rPr lang="en-US" dirty="0"/>
              <a:t> </a:t>
            </a:r>
            <a:r>
              <a:rPr lang="en-US" dirty="0" err="1"/>
              <a:t>cayendo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Habría</a:t>
            </a:r>
            <a:r>
              <a:rPr lang="en-US" dirty="0"/>
              <a:t> que </a:t>
            </a:r>
            <a:r>
              <a:rPr lang="en-US" dirty="0" err="1"/>
              <a:t>ampliar</a:t>
            </a:r>
            <a:r>
              <a:rPr lang="en-US" dirty="0"/>
              <a:t>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cuanto</a:t>
            </a:r>
            <a:r>
              <a:rPr lang="en-US" dirty="0"/>
              <a:t> </a:t>
            </a:r>
            <a:r>
              <a:rPr lang="en-US" dirty="0" err="1"/>
              <a:t>podrían</a:t>
            </a:r>
            <a:r>
              <a:rPr lang="en-US" dirty="0"/>
              <a:t> ser no </a:t>
            </a:r>
            <a:r>
              <a:rPr lang="en-US" dirty="0" err="1"/>
              <a:t>representativos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1. https://</a:t>
            </a:r>
            <a:r>
              <a:rPr lang="en-US" dirty="0" err="1"/>
              <a:t>www.ine.es</a:t>
            </a:r>
            <a:r>
              <a:rPr lang="en-US" dirty="0"/>
              <a:t>/</a:t>
            </a:r>
            <a:r>
              <a:rPr lang="en-US" dirty="0" err="1"/>
              <a:t>dyngs</a:t>
            </a:r>
            <a:r>
              <a:rPr lang="en-US" dirty="0"/>
              <a:t>/Prensa/es/adIPC0924.htm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0991A-4E46-0C71-5572-C884D29D35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1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6670-B418-315C-8E8B-854540C7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5A4F2-7362-8A92-D936-35765D920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D568C-958E-D715-4905-F10092504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Formatos</a:t>
            </a:r>
            <a:r>
              <a:rPr lang="en-US"/>
              <a:t> </a:t>
            </a:r>
            <a:r>
              <a:rPr lang="en-US" err="1"/>
              <a:t>distintos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88F73-273D-AE7B-63B9-0A192FEA4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7B92-5F90-28B2-4B32-2B7ED67F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602B4-4D60-7E8B-42A6-1BDBFF1D3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E001A-2210-634C-2D92-E840DC95B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75"/>
              </a:lnSpc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AD6A-1C47-3EC8-CEFD-5E7981AB0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18FB-9FA4-0215-6B3F-A3F0F5CC0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12B3-BE36-4CB5-4C08-B4AEA85F3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2C3C-E0FE-9CD1-82C9-DD45700B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A8CC-8EC7-6781-2081-EB5AFA55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C005-0508-DD24-FBE6-1ED7FF7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FFCF-0118-61BE-6491-D8D59291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06696-E18E-6023-3899-C901A78E8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D5DB-31DA-53F0-2E24-33535F3E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F1F7-4202-4FDC-4809-6CC670A4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5067-2B03-F701-B604-AF84C5AC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951FD-404E-3DA1-63BC-992B92C0A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38621-845C-88BD-438A-F45514D3E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476-D765-760E-EF79-1670AE8E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7C93-C54E-4825-21A4-B46AE067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859D-5F41-2BBB-3F1C-501C82FB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A49F-913A-E73F-D9A0-86F7FB3A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5375-3166-FF34-54B3-28DC9AC2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FA017-1946-D9A8-A6CC-534711A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29CD-BF6F-FC96-C708-BC641A9C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5E97-0277-E372-7F1A-4FC4BD5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D39-78DA-3B48-CEF6-59E6BA5C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1D25-451F-FFB2-6BB4-AA904914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029E-081E-C856-39A1-10B554A8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59CF-C6B5-C834-2176-34666A8B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48BF-FF5A-9642-27E8-4E6FDD6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21EB-6218-8504-D795-F77FEC90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E2C-9ABA-0F68-CD71-418CD0837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C0BD-9002-A0AF-F331-09FBE6638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75D09-A71B-1284-FE22-793F5209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81F2-10B5-B6A1-90A1-6925FD0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27606-CC19-7411-A27D-BC77D38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D98C-FC71-177D-97E0-71F38C1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F29F-CF5F-3DA7-5313-13412B0A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DC461-0A9B-0D31-0CA2-18E105F7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37ADE-199A-5ED8-F39D-A6B26637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8E0C6-0BE4-EF9E-0EBE-2B15E8428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DF21D-4E1B-E9CA-9FC0-532C8F48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B57BE-63F5-C297-571B-7A21FE78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A251F-B666-7CE1-BDC0-9A0CD34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CAEE-3B6E-2923-493E-FAABD26A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8971-682E-F4E2-3B12-5C9418E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F3EE9-75F1-7410-8B42-E548C602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169F-9422-E4D1-0148-9D1A71E5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5F4C-95D8-D338-19BE-FD3E5E18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D11FB-AB17-E2D1-9D7A-9201AF2D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3972B-F945-0318-64AD-7E9D816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98D-95BD-BACC-B145-550A97C1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5409-C442-F4F8-C770-CD1BE0D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51C6-CD64-28A8-124B-ED7F78E3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CDF6A-46A5-BDAD-89E3-01E2981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8D97-C428-4C26-9991-FF07B5B6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DF2A-040B-965A-9579-02A7A64D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AB00-07AA-E359-74E0-3AD2CB87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A27E9-C678-BD2F-927D-D82B5B364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6F546-F85E-46B3-E11D-0A64B5A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28D1-D1CB-1996-7871-1777E90E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F2E0-CAA2-01FB-2FAA-20F44E3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FCBBB-F0B2-49CB-F7BF-68686E0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B660C-8118-76BE-E5DB-4DC0A0D6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B933C-CD0E-C3D3-92CE-5A247E7A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93F5-D924-B91E-DB33-ED41DCC66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E0C9-09B3-5852-14DD-3A0CF1685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E74E-8840-6F29-900A-6D367FF5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microsoft.com/office/2007/relationships/hdphoto" Target="../media/hdphoto6.wdp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sv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3.png"/><Relationship Id="rId5" Type="http://schemas.openxmlformats.org/officeDocument/2006/relationships/diagramData" Target="../diagrams/data2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microsoft.com/office/2007/relationships/diagramDrawing" Target="../diagrams/drawing2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microsoft.com/office/2007/relationships/hdphoto" Target="../media/hdphoto5.wdp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BAFF5-4B4F-AFC7-64FC-AECAA8AD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s-ES_tradnl" sz="5000" b="1" noProof="0" dirty="0">
                <a:solidFill>
                  <a:schemeClr val="bg1"/>
                </a:solidFill>
              </a:rPr>
              <a:t>Proyecto 4:</a:t>
            </a:r>
            <a:r>
              <a:rPr lang="es-ES_tradnl" sz="5000" noProof="0" dirty="0">
                <a:solidFill>
                  <a:schemeClr val="bg1"/>
                </a:solidFill>
              </a:rPr>
              <a:t> </a:t>
            </a:r>
            <a:r>
              <a:rPr lang="es-ES_tradnl" sz="4000" noProof="0" dirty="0">
                <a:solidFill>
                  <a:schemeClr val="bg1"/>
                </a:solidFill>
              </a:rPr>
              <a:t>Análisis de los precios de los supermercados con datos de </a:t>
            </a:r>
            <a:r>
              <a:rPr lang="es-ES_tradnl" sz="4000" noProof="0" dirty="0" err="1">
                <a:solidFill>
                  <a:schemeClr val="bg1"/>
                </a:solidFill>
              </a:rPr>
              <a:t>Facua</a:t>
            </a:r>
            <a:endParaRPr lang="es-ES_tradnl" sz="5000" noProof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DC64-46FB-EB24-831C-FD54FB28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s-ES_tradnl" sz="2000" b="1" dirty="0">
                <a:solidFill>
                  <a:schemeClr val="bg1"/>
                </a:solidFill>
              </a:rPr>
              <a:t>DAVID FRANCO </a:t>
            </a:r>
            <a:r>
              <a:rPr lang="es-ES_tradnl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DATA SCIENCE 2024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dirty="0"/>
            </a:p>
          </p:txBody>
        </p:sp>
      </p:grpSp>
      <p:sp>
        <p:nvSpPr>
          <p:cNvPr id="88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lt1"/>
              </a:solidFill>
            </a:endParaRPr>
          </a:p>
        </p:txBody>
      </p:sp>
      <p:sp>
        <p:nvSpPr>
          <p:cNvPr id="90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>
              <a:solidFill>
                <a:schemeClr val="lt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BD099A-AA97-346D-9DBB-647DAB1C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29" y="4223143"/>
            <a:ext cx="3899155" cy="935798"/>
          </a:xfrm>
          <a:prstGeom prst="rect">
            <a:avLst/>
          </a:prstGeom>
        </p:spPr>
      </p:pic>
      <p:pic>
        <p:nvPicPr>
          <p:cNvPr id="11" name="Picture 10" descr="Several buildings with green signs&#10;&#10;Description automatically generated with medium confidence">
            <a:extLst>
              <a:ext uri="{FF2B5EF4-FFF2-40B4-BE49-F238E27FC236}">
                <a16:creationId xmlns:a16="http://schemas.microsoft.com/office/drawing/2014/main" id="{012730A9-2B8E-37D8-63A1-DDC86014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31" y="1388921"/>
            <a:ext cx="4298132" cy="2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BD55-1904-6C4B-7958-2EE255DA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D3F42309-52C5-FD1D-3C01-6CB345EB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A2FB3C7-D933-4E60-F648-4CF22B39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04" y="94272"/>
            <a:ext cx="7607908" cy="6571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5A1EAC-2E26-871D-0C75-D114FD779835}"/>
              </a:ext>
            </a:extLst>
          </p:cNvPr>
          <p:cNvSpPr/>
          <p:nvPr/>
        </p:nvSpPr>
        <p:spPr>
          <a:xfrm>
            <a:off x="9300806" y="2373130"/>
            <a:ext cx="1828800" cy="2775858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Estabilidad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Picos: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Carrefour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Mayor </a:t>
            </a:r>
            <a:r>
              <a:rPr lang="en-US" sz="1200" b="1" dirty="0" err="1">
                <a:solidFill>
                  <a:srgbClr val="002060"/>
                </a:solidFill>
              </a:rPr>
              <a:t>variabilidad</a:t>
            </a:r>
            <a:r>
              <a:rPr lang="en-US" sz="1200" b="1" dirty="0">
                <a:solidFill>
                  <a:srgbClr val="002060"/>
                </a:solidFill>
              </a:rPr>
              <a:t>: 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Carrefour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A178572-4407-2439-5332-3E7BF8773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4453" y="2026777"/>
            <a:ext cx="692705" cy="69270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A5A8C95-4D54-BE48-A6FB-F38AA59FE71B}"/>
              </a:ext>
            </a:extLst>
          </p:cNvPr>
          <p:cNvSpPr/>
          <p:nvPr/>
        </p:nvSpPr>
        <p:spPr>
          <a:xfrm>
            <a:off x="9751568" y="2226171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F459716-5CAD-C6A1-86B1-4F0405E4F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64B7-2859-AA37-00DC-A4D602C9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7A34516E-1102-D5D6-FA7D-441F0C6634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8BE268E-B6AB-00F2-6823-C7DB2960D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26B5D5F-DCD9-32D7-8155-CD30D1285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047" y="185980"/>
            <a:ext cx="7615570" cy="657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6C65DC-8F26-4640-C769-D01E15E6BA32}"/>
              </a:ext>
            </a:extLst>
          </p:cNvPr>
          <p:cNvSpPr/>
          <p:nvPr/>
        </p:nvSpPr>
        <p:spPr>
          <a:xfrm>
            <a:off x="8779944" y="1309147"/>
            <a:ext cx="2447499" cy="473695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noProof="0">
                <a:solidFill>
                  <a:srgbClr val="002060"/>
                </a:solidFill>
              </a:rPr>
              <a:t>- Algunos ofrecen opciones más baratas, mientras otros pueden tener productos de mayor calidad, menos promociones o simplemente formatos de distintos tamaños.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  <a:p>
            <a:pPr algn="ctr"/>
            <a:br>
              <a:rPr lang="es-ES_tradnl" sz="1200" noProof="0" dirty="0">
                <a:solidFill>
                  <a:srgbClr val="002060"/>
                </a:solidFill>
              </a:rPr>
            </a:br>
            <a:r>
              <a:rPr lang="es-ES_tradnl" sz="1200" noProof="0" dirty="0">
                <a:solidFill>
                  <a:srgbClr val="002060"/>
                </a:solidFill>
              </a:rPr>
              <a:t>- Carrefour y </a:t>
            </a:r>
            <a:r>
              <a:rPr lang="es-ES_tradnl" sz="1200" noProof="0" dirty="0" err="1">
                <a:solidFill>
                  <a:srgbClr val="002060"/>
                </a:solidFill>
              </a:rPr>
              <a:t>Alcampo</a:t>
            </a:r>
            <a:r>
              <a:rPr lang="es-ES_tradnl" sz="1200" noProof="0" dirty="0">
                <a:solidFill>
                  <a:srgbClr val="002060"/>
                </a:solidFill>
              </a:rPr>
              <a:t> tienen una gama más amplia de precios para el aceite de girasol y el aceite de oliva, indicando opciones de calidades y formatos.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  <a:p>
            <a:pPr algn="ctr"/>
            <a:br>
              <a:rPr lang="es-ES_tradnl" sz="1200" noProof="0" dirty="0">
                <a:solidFill>
                  <a:srgbClr val="002060"/>
                </a:solidFill>
              </a:rPr>
            </a:br>
            <a:r>
              <a:rPr lang="es-ES_tradnl" sz="1200" noProof="0" dirty="0">
                <a:solidFill>
                  <a:srgbClr val="002060"/>
                </a:solidFill>
              </a:rPr>
              <a:t>- Poca variabilidad en la leche sugiere mayor competitividad y menos diferenciación.</a:t>
            </a:r>
          </a:p>
          <a:p>
            <a:pPr algn="ctr"/>
            <a:endParaRPr lang="es-ES_tradnl" sz="1200" noProof="0" dirty="0">
              <a:solidFill>
                <a:srgbClr val="00206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630B850-84B4-5043-C955-D3ED9801A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9898" y="962793"/>
            <a:ext cx="692705" cy="69270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D1E530-844D-85AF-F7D5-158889E5894A}"/>
              </a:ext>
            </a:extLst>
          </p:cNvPr>
          <p:cNvSpPr/>
          <p:nvPr/>
        </p:nvSpPr>
        <p:spPr>
          <a:xfrm>
            <a:off x="9798803" y="1162189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9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EC8B-45D4-DC5C-2DEF-F0407A7B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BE837A9F-86F6-DC42-E5AC-6E4C59518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483C1-1E8E-0CFC-2BE1-394A89FB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A1C058D-8AAB-C0B6-AE4E-3BF15D8C1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8" name="Picture 7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99D58B2B-6267-94E8-B449-5C34A5B53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35" y="875762"/>
            <a:ext cx="11824329" cy="5106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70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32FA-4C75-BC96-C6A8-2E7B99C4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828703F6-19A7-8A56-86BD-868BD4E6B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182A0-30BF-E2DF-322D-680AC0C6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077B65-614A-D74E-185F-288626DD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AE58D28-5B04-57CA-74FB-155702AD5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22" y="365125"/>
            <a:ext cx="5872566" cy="5872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C5479-8C8F-D415-9CF8-B2A6791481CF}"/>
              </a:ext>
            </a:extLst>
          </p:cNvPr>
          <p:cNvSpPr txBox="1"/>
          <p:nvPr/>
        </p:nvSpPr>
        <p:spPr>
          <a:xfrm>
            <a:off x="782247" y="6245696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/>
              <a:t>El Economista. 2024.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7AE55F-BA14-6D21-73A4-70B2415C97D8}"/>
              </a:ext>
            </a:extLst>
          </p:cNvPr>
          <p:cNvSpPr/>
          <p:nvPr/>
        </p:nvSpPr>
        <p:spPr>
          <a:xfrm>
            <a:off x="9435689" y="785942"/>
            <a:ext cx="1828800" cy="217385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Menor </a:t>
            </a:r>
            <a:r>
              <a:rPr lang="en-US" sz="1200" b="1" dirty="0" err="1">
                <a:solidFill>
                  <a:srgbClr val="002060"/>
                </a:solidFill>
              </a:rPr>
              <a:t>cantidad</a:t>
            </a:r>
            <a:r>
              <a:rPr lang="en-US" sz="1200" b="1" dirty="0">
                <a:solidFill>
                  <a:srgbClr val="002060"/>
                </a:solidFill>
              </a:rPr>
              <a:t> de </a:t>
            </a:r>
            <a:r>
              <a:rPr lang="en-US" sz="1200" b="1" dirty="0" err="1">
                <a:solidFill>
                  <a:srgbClr val="002060"/>
                </a:solidFill>
              </a:rPr>
              <a:t>referencias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r>
              <a:rPr lang="en-US" sz="1200" dirty="0">
                <a:solidFill>
                  <a:srgbClr val="002060"/>
                </a:solidFill>
              </a:rPr>
              <a:t> y Día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Mayor </a:t>
            </a:r>
            <a:r>
              <a:rPr lang="en-US" sz="1200" b="1" dirty="0" err="1">
                <a:solidFill>
                  <a:srgbClr val="002060"/>
                </a:solidFill>
              </a:rPr>
              <a:t>cantidad</a:t>
            </a:r>
            <a:r>
              <a:rPr lang="en-US" sz="1200" b="1" dirty="0">
                <a:solidFill>
                  <a:srgbClr val="002060"/>
                </a:solidFill>
              </a:rPr>
              <a:t> de </a:t>
            </a:r>
            <a:r>
              <a:rPr lang="en-US" sz="1200" b="1" dirty="0" err="1">
                <a:solidFill>
                  <a:srgbClr val="002060"/>
                </a:solidFill>
              </a:rPr>
              <a:t>referencias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Alcampo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459AFD-9242-D67F-9773-BF3C652A7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9336" y="439589"/>
            <a:ext cx="692705" cy="69270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517D2-2B2C-5547-828C-6FB78A4D8D28}"/>
              </a:ext>
            </a:extLst>
          </p:cNvPr>
          <p:cNvSpPr/>
          <p:nvPr/>
        </p:nvSpPr>
        <p:spPr>
          <a:xfrm>
            <a:off x="9886451" y="638983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0" name="Picture 9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73364749-7C7E-1C3D-FA91-6D1428653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6778" y="3403799"/>
            <a:ext cx="6587022" cy="2844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B8CAD88-A9BE-0AD5-577F-EB594A954512}"/>
              </a:ext>
            </a:extLst>
          </p:cNvPr>
          <p:cNvCxnSpPr>
            <a:cxnSpLocks/>
          </p:cNvCxnSpPr>
          <p:nvPr/>
        </p:nvCxnSpPr>
        <p:spPr>
          <a:xfrm>
            <a:off x="5860951" y="2085586"/>
            <a:ext cx="3950666" cy="3252486"/>
          </a:xfrm>
          <a:prstGeom prst="curvedConnector3">
            <a:avLst>
              <a:gd name="adj1" fmla="val 98928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76FFE22-63A3-9E74-E655-A9BE662EE2D2}"/>
              </a:ext>
            </a:extLst>
          </p:cNvPr>
          <p:cNvCxnSpPr>
            <a:cxnSpLocks/>
          </p:cNvCxnSpPr>
          <p:nvPr/>
        </p:nvCxnSpPr>
        <p:spPr>
          <a:xfrm>
            <a:off x="4975754" y="2897879"/>
            <a:ext cx="2408300" cy="2243937"/>
          </a:xfrm>
          <a:prstGeom prst="curvedConnector3">
            <a:avLst>
              <a:gd name="adj1" fmla="val 99984"/>
            </a:avLst>
          </a:prstGeom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71445E82-D88C-F165-2FB7-CABAB5CC6FC0}"/>
              </a:ext>
            </a:extLst>
          </p:cNvPr>
          <p:cNvSpPr/>
          <p:nvPr/>
        </p:nvSpPr>
        <p:spPr>
          <a:xfrm>
            <a:off x="2808960" y="5456738"/>
            <a:ext cx="6280376" cy="1039309"/>
          </a:xfrm>
          <a:custGeom>
            <a:avLst/>
            <a:gdLst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80476 w 7280476"/>
              <a:gd name="connsiteY4" fmla="*/ 555585 h 1039309"/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71643 w 7280476"/>
              <a:gd name="connsiteY4" fmla="*/ 433665 h 1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0476" h="1039309">
                <a:moveTo>
                  <a:pt x="0" y="0"/>
                </a:moveTo>
                <a:cubicBezTo>
                  <a:pt x="570053" y="361709"/>
                  <a:pt x="1140107" y="723418"/>
                  <a:pt x="2210765" y="891251"/>
                </a:cubicBezTo>
                <a:cubicBezTo>
                  <a:pt x="3281423" y="1059084"/>
                  <a:pt x="5578998" y="1062942"/>
                  <a:pt x="6423950" y="1006998"/>
                </a:cubicBezTo>
                <a:cubicBezTo>
                  <a:pt x="7268902" y="951054"/>
                  <a:pt x="7280476" y="555585"/>
                  <a:pt x="7280476" y="555585"/>
                </a:cubicBezTo>
                <a:lnTo>
                  <a:pt x="7271643" y="433665"/>
                </a:ln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129BBC4-7AC0-8587-5603-CDCD099E1C82}"/>
              </a:ext>
            </a:extLst>
          </p:cNvPr>
          <p:cNvSpPr/>
          <p:nvPr/>
        </p:nvSpPr>
        <p:spPr>
          <a:xfrm>
            <a:off x="3290580" y="4608426"/>
            <a:ext cx="2382208" cy="1478571"/>
          </a:xfrm>
          <a:custGeom>
            <a:avLst/>
            <a:gdLst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80476 w 7280476"/>
              <a:gd name="connsiteY4" fmla="*/ 555585 h 1039309"/>
              <a:gd name="connsiteX0" fmla="*/ 0 w 7280476"/>
              <a:gd name="connsiteY0" fmla="*/ 0 h 1039309"/>
              <a:gd name="connsiteX1" fmla="*/ 2210765 w 7280476"/>
              <a:gd name="connsiteY1" fmla="*/ 891251 h 1039309"/>
              <a:gd name="connsiteX2" fmla="*/ 6423950 w 7280476"/>
              <a:gd name="connsiteY2" fmla="*/ 1006998 h 1039309"/>
              <a:gd name="connsiteX3" fmla="*/ 7280476 w 7280476"/>
              <a:gd name="connsiteY3" fmla="*/ 555585 h 1039309"/>
              <a:gd name="connsiteX4" fmla="*/ 7271643 w 7280476"/>
              <a:gd name="connsiteY4" fmla="*/ 433665 h 1039309"/>
              <a:gd name="connsiteX0" fmla="*/ 0 w 7271642"/>
              <a:gd name="connsiteY0" fmla="*/ 0 h 1048312"/>
              <a:gd name="connsiteX1" fmla="*/ 2210765 w 7271642"/>
              <a:gd name="connsiteY1" fmla="*/ 891251 h 1048312"/>
              <a:gd name="connsiteX2" fmla="*/ 6423950 w 7271642"/>
              <a:gd name="connsiteY2" fmla="*/ 1006998 h 1048312"/>
              <a:gd name="connsiteX3" fmla="*/ 7271643 w 7271642"/>
              <a:gd name="connsiteY3" fmla="*/ 433665 h 1048312"/>
              <a:gd name="connsiteX0" fmla="*/ 0 w 7090206"/>
              <a:gd name="connsiteY0" fmla="*/ 0 h 1014456"/>
              <a:gd name="connsiteX1" fmla="*/ 2210765 w 7090206"/>
              <a:gd name="connsiteY1" fmla="*/ 891251 h 1014456"/>
              <a:gd name="connsiteX2" fmla="*/ 6423950 w 7090206"/>
              <a:gd name="connsiteY2" fmla="*/ 1006998 h 1014456"/>
              <a:gd name="connsiteX3" fmla="*/ 7090206 w 7090206"/>
              <a:gd name="connsiteY3" fmla="*/ 893740 h 101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0206" h="1014456">
                <a:moveTo>
                  <a:pt x="0" y="0"/>
                </a:moveTo>
                <a:cubicBezTo>
                  <a:pt x="570053" y="361709"/>
                  <a:pt x="1140107" y="723418"/>
                  <a:pt x="2210765" y="891251"/>
                </a:cubicBezTo>
                <a:cubicBezTo>
                  <a:pt x="3281423" y="1059084"/>
                  <a:pt x="5610710" y="1006583"/>
                  <a:pt x="6423950" y="1006998"/>
                </a:cubicBezTo>
                <a:cubicBezTo>
                  <a:pt x="7237190" y="1007413"/>
                  <a:pt x="6913603" y="1013184"/>
                  <a:pt x="7090206" y="893740"/>
                </a:cubicBezTo>
              </a:path>
            </a:pathLst>
          </a:custGeom>
          <a:noFill/>
          <a:ln>
            <a:solidFill>
              <a:schemeClr val="tx2">
                <a:lumMod val="75000"/>
                <a:lumOff val="25000"/>
              </a:schemeClr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3EE66216-F869-7734-D133-8BB43AC758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44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D6457-42AF-F81A-AC68-EF806DFC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904E9-5267-C99C-E9E9-0C006DE27F32}"/>
              </a:ext>
            </a:extLst>
          </p:cNvPr>
          <p:cNvSpPr txBox="1">
            <a:spLocks/>
          </p:cNvSpPr>
          <p:nvPr/>
        </p:nvSpPr>
        <p:spPr>
          <a:xfrm>
            <a:off x="6185986" y="1671566"/>
            <a:ext cx="5170861" cy="40720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noProof="0" dirty="0">
                <a:solidFill>
                  <a:srgbClr val="FFFFFF"/>
                </a:solidFill>
              </a:rPr>
              <a:t>Son categorías que podrían casi considerarse </a:t>
            </a:r>
            <a:r>
              <a:rPr lang="es-ES_tradnl" sz="2000" i="1" noProof="0" dirty="0" err="1">
                <a:solidFill>
                  <a:srgbClr val="FFFFFF"/>
                </a:solidFill>
              </a:rPr>
              <a:t>commodities</a:t>
            </a:r>
            <a:r>
              <a:rPr lang="es-ES_tradnl" sz="2000" noProof="0" dirty="0">
                <a:solidFill>
                  <a:srgbClr val="FFFFFF"/>
                </a:solidFill>
              </a:rPr>
              <a:t>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Los precios se mantienen relativamente estables durante el período de análisis.</a:t>
            </a:r>
          </a:p>
          <a:p>
            <a:r>
              <a:rPr lang="es-ES_tradnl" sz="2000" dirty="0">
                <a:solidFill>
                  <a:srgbClr val="FFFFFF"/>
                </a:solidFill>
              </a:rPr>
              <a:t>Según la categoría que desee comprar, es más rentable comprar en un local u otro.</a:t>
            </a:r>
          </a:p>
          <a:p>
            <a:r>
              <a:rPr lang="es-ES_tradnl" sz="2000" noProof="0" dirty="0">
                <a:solidFill>
                  <a:srgbClr val="FFFFFF"/>
                </a:solidFill>
              </a:rPr>
              <a:t>Mercadona muestra los precios más estables, junto con Eroski.</a:t>
            </a:r>
          </a:p>
          <a:p>
            <a:r>
              <a:rPr lang="es-ES_tradnl" sz="2000" dirty="0" err="1">
                <a:solidFill>
                  <a:srgbClr val="FFFFFF"/>
                </a:solidFill>
              </a:rPr>
              <a:t>Alcampo</a:t>
            </a:r>
            <a:r>
              <a:rPr lang="es-ES_tradnl" sz="2000" dirty="0">
                <a:solidFill>
                  <a:srgbClr val="FFFFFF"/>
                </a:solidFill>
              </a:rPr>
              <a:t>, Carrefour e Hipercor utilizan más las campañas de descuentos.</a:t>
            </a:r>
          </a:p>
          <a:p>
            <a:r>
              <a:rPr lang="es-ES_tradnl" sz="2000" noProof="0" dirty="0">
                <a:solidFill>
                  <a:srgbClr val="FFFFFF"/>
                </a:solidFill>
              </a:rPr>
              <a:t>Para que el análisis sea de mayor fiabilidad, deben compararse </a:t>
            </a:r>
            <a:r>
              <a:rPr lang="es-ES_tradnl" sz="2000" noProof="0">
                <a:solidFill>
                  <a:srgbClr val="FFFFFF"/>
                </a:solidFill>
              </a:rPr>
              <a:t>los distintos formato</a:t>
            </a:r>
            <a:r>
              <a:rPr lang="es-ES_tradnl" sz="2000" dirty="0">
                <a:solidFill>
                  <a:srgbClr val="FFFFFF"/>
                </a:solidFill>
              </a:rPr>
              <a:t>s 1:1.</a:t>
            </a:r>
            <a:endParaRPr lang="es-ES_tradnl" sz="2000" noProof="0" dirty="0">
              <a:solidFill>
                <a:srgbClr val="FFFFFF"/>
              </a:solidFill>
            </a:endParaRPr>
          </a:p>
          <a:p>
            <a:endParaRPr lang="es-ES_tradnl" sz="2000" noProof="0" dirty="0">
              <a:solidFill>
                <a:srgbClr val="FFFFFF"/>
              </a:solidFill>
            </a:endParaRPr>
          </a:p>
          <a:p>
            <a:endParaRPr lang="es-ES_tradnl" sz="2000" noProof="0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BDC4F96-31D6-FDFE-466B-37D453DA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CD0F9-701A-73D2-3DD7-A64DEC01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E9C57E-647F-4386-654A-E8F22081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C3D7-3808-BEE6-EB5E-73957F83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5400" dirty="0"/>
              <a:t>Próximos pasos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7175C09-6B44-17C4-8FDC-E5C2BF0D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11B12-285A-022E-0ED3-5CD72501353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/>
              <a:t>Mejorar la apariencia de algunas gráficas para aportar legibilidad.</a:t>
            </a:r>
            <a:endParaRPr lang="es-ES_tradnl" sz="1500" noProof="0" dirty="0"/>
          </a:p>
          <a:p>
            <a:r>
              <a:rPr lang="es-ES_tradnl" sz="1500" noProof="0" dirty="0"/>
              <a:t>Crear nuevas segmentaciones por formato del envase y por marca.</a:t>
            </a:r>
          </a:p>
          <a:p>
            <a:r>
              <a:rPr lang="es-ES_tradnl" sz="1500" noProof="0" dirty="0"/>
              <a:t>Analizar los días más baratos de la semana para comprar</a:t>
            </a:r>
            <a:r>
              <a:rPr lang="es-ES_tradnl" sz="1100" baseline="30000" dirty="0"/>
              <a:t>1</a:t>
            </a:r>
            <a:r>
              <a:rPr lang="es-ES_tradnl" sz="1500" noProof="0" dirty="0"/>
              <a:t>.</a:t>
            </a:r>
          </a:p>
          <a:p>
            <a:r>
              <a:rPr lang="es-ES_tradnl" sz="1500" noProof="0" dirty="0"/>
              <a:t>Ampliar la muestra añadiendo productos frescos y otras categorías.</a:t>
            </a:r>
          </a:p>
          <a:p>
            <a:r>
              <a:rPr lang="es-ES_tradnl" sz="1500" noProof="0" dirty="0"/>
              <a:t>Continuar investigando la estacionalidad de los precios, obteniendo datos para el año completo.</a:t>
            </a: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EB3B2493-AF69-A86D-DABE-0F709718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70" r="266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99A8ED-87D0-F57B-954C-0EB03FC2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0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1BBD-E9F7-B85F-9B8B-DF697C34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20584E-A5FD-4123-3F77-6C745A61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44" y="2976098"/>
            <a:ext cx="6020730" cy="14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0FD76-ACBE-4EF8-D96A-3FF45425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455AF8-97B4-D9BF-7F9C-40A570CEC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04750897-1E7D-4005-A33B-0F77EB35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579C955-8469-CB82-BC15-B6C87FC0A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60B59-9631-4BB8-08BD-BC2D3C8E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4000" dirty="0"/>
              <a:t>Objetivo y 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D134-A47D-9E4F-4774-2A5818A1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201726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Tx/>
              <a:buChar char="-"/>
            </a:pPr>
            <a:r>
              <a:rPr lang="es-ES_tradnl" sz="1700" dirty="0"/>
              <a:t>Analizar el comportamiento de los precios de productos de consumo habitual en España, haciendo uso de </a:t>
            </a:r>
            <a:r>
              <a:rPr lang="es-ES_tradnl" sz="1700" dirty="0" err="1"/>
              <a:t>WebScraping</a:t>
            </a:r>
            <a:r>
              <a:rPr lang="es-ES_tradnl" sz="1700" dirty="0"/>
              <a:t>, Pandas, bases de datos SQL y </a:t>
            </a:r>
            <a:r>
              <a:rPr lang="es-ES_tradnl" sz="1700" dirty="0" err="1"/>
              <a:t>Plotly</a:t>
            </a:r>
            <a:r>
              <a:rPr lang="es-ES_tradnl" sz="1700" dirty="0"/>
              <a:t>.</a:t>
            </a:r>
          </a:p>
          <a:p>
            <a:pPr>
              <a:buFontTx/>
              <a:buChar char="-"/>
            </a:pPr>
            <a:endParaRPr lang="es-ES_tradnl" sz="17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A33163-53F8-52CD-26A7-EBCA06927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B69133-5172-9C82-7F3B-E7D601DE8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841241"/>
              </p:ext>
            </p:extLst>
          </p:nvPr>
        </p:nvGraphicFramePr>
        <p:xfrm>
          <a:off x="7098256" y="4496856"/>
          <a:ext cx="4726379" cy="202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8C599786-18A1-226E-6393-F9E387879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1154" y="3643704"/>
            <a:ext cx="1320585" cy="4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65BD4-A460-A0BB-5B72-8E069141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6003633F-0B36-D002-DA69-2A066788B7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7A991-27FD-5D04-B96F-F35F1921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4000" dirty="0"/>
              <a:t>Supermercados y Categorías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5092C6C-D037-20D6-E395-8060B1E7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948F0B6-C542-9775-E50E-4840602C0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002775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0324C5D-6F62-D425-53AF-D5CDB7EA0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175" y="2122066"/>
            <a:ext cx="1946920" cy="530331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4" name="Picture 13" descr="A blue and red logo&#10;&#10;Description automatically generated">
            <a:extLst>
              <a:ext uri="{FF2B5EF4-FFF2-40B4-BE49-F238E27FC236}">
                <a16:creationId xmlns:a16="http://schemas.microsoft.com/office/drawing/2014/main" id="{41C49587-7BCA-C281-014C-1B12125A3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67" b="90000" l="10000" r="90326">
                        <a14:foregroundMark x1="19565" y1="53667" x2="19565" y2="53667"/>
                        <a14:foregroundMark x1="29565" y1="19000" x2="24565" y2="29167"/>
                        <a14:foregroundMark x1="24565" y1="29167" x2="22500" y2="43000"/>
                        <a14:foregroundMark x1="22500" y1="43000" x2="24457" y2="65167"/>
                        <a14:foregroundMark x1="49457" y1="9333" x2="52500" y2="9333"/>
                        <a14:foregroundMark x1="90326" y1="49000" x2="90326" y2="49000"/>
                        <a14:foregroundMark x1="30217" y1="18000" x2="30217" y2="18000"/>
                        <a14:foregroundMark x1="33587" y1="12500" x2="33587" y2="12500"/>
                        <a14:foregroundMark x1="31739" y1="15833" x2="31739" y2="15833"/>
                        <a14:foregroundMark x1="33152" y1="13167" x2="33152" y2="13167"/>
                        <a14:foregroundMark x1="32609" y1="85000" x2="32609" y2="85000"/>
                        <a14:foregroundMark x1="33478" y1="87500" x2="33478" y2="87500"/>
                        <a14:foregroundMark x1="51630" y1="89667" x2="51630" y2="89667"/>
                        <a14:foregroundMark x1="57174" y1="82000" x2="57174" y2="82000"/>
                        <a14:foregroundMark x1="45326" y1="79833" x2="45326" y2="79833"/>
                        <a14:foregroundMark x1="66739" y1="87167" x2="66739" y2="87167"/>
                        <a14:foregroundMark x1="70761" y1="79500" x2="70761" y2="79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7310" y="3226117"/>
            <a:ext cx="1621098" cy="105723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7" name="Picture 16" descr="A red letter a with a white circle&#10;&#10;Description automatically generated">
            <a:extLst>
              <a:ext uri="{FF2B5EF4-FFF2-40B4-BE49-F238E27FC236}">
                <a16:creationId xmlns:a16="http://schemas.microsoft.com/office/drawing/2014/main" id="{3498F925-12DA-37DD-01CD-1F9A0D5DB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24" b="89683" l="2250" r="98250">
                        <a14:foregroundMark x1="71750" y1="14286" x2="71750" y2="14286"/>
                        <a14:foregroundMark x1="87500" y1="42857" x2="87500" y2="42857"/>
                        <a14:foregroundMark x1="76250" y1="32540" x2="76250" y2="32540"/>
                        <a14:foregroundMark x1="89250" y1="62698" x2="89250" y2="62698"/>
                        <a14:foregroundMark x1="98250" y1="42857" x2="98250" y2="42857"/>
                        <a14:foregroundMark x1="27500" y1="61905" x2="27500" y2="61905"/>
                        <a14:foregroundMark x1="16500" y1="55556" x2="16500" y2="55556"/>
                        <a14:foregroundMark x1="2250" y1="48413" x2="2250" y2="48413"/>
                        <a14:foregroundMark x1="45250" y1="88095" x2="45250" y2="88095"/>
                        <a14:foregroundMark x1="45000" y1="88889" x2="45000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8575" y="3818537"/>
            <a:ext cx="1866229" cy="587862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1" name="Picture 20" descr="A red and white rectangle with white letters&#10;&#10;Description automatically generated">
            <a:extLst>
              <a:ext uri="{FF2B5EF4-FFF2-40B4-BE49-F238E27FC236}">
                <a16:creationId xmlns:a16="http://schemas.microsoft.com/office/drawing/2014/main" id="{3255F29F-7E42-2CF3-6A70-C22B13A024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929" b="89286" l="2227" r="96214">
                        <a14:foregroundMark x1="90200" y1="17857" x2="91091" y2="76786"/>
                        <a14:foregroundMark x1="95546" y1="19643" x2="96214" y2="66964"/>
                        <a14:foregroundMark x1="92205" y1="43750" x2="38085" y2="44643"/>
                        <a14:foregroundMark x1="38085" y1="44643" x2="35189" y2="51786"/>
                        <a14:foregroundMark x1="91314" y1="58036" x2="51893" y2="62500"/>
                        <a14:foregroundMark x1="51893" y1="62500" x2="35189" y2="50000"/>
                        <a14:foregroundMark x1="35189" y1="50000" x2="32962" y2="52679"/>
                        <a14:foregroundMark x1="2673" y1="19643" x2="17595" y2="51786"/>
                        <a14:foregroundMark x1="17595" y1="51786" x2="3563" y2="35714"/>
                        <a14:foregroundMark x1="15145" y1="18750" x2="5345" y2="74107"/>
                        <a14:foregroundMark x1="5345" y1="74107" x2="14922" y2="77679"/>
                        <a14:foregroundMark x1="9577" y1="41071" x2="15590" y2="83929"/>
                        <a14:foregroundMark x1="11581" y1="83036" x2="19154" y2="83036"/>
                        <a14:foregroundMark x1="27394" y1="33929" x2="47216" y2="35714"/>
                        <a14:foregroundMark x1="47216" y1="35714" x2="64365" y2="26786"/>
                        <a14:foregroundMark x1="64365" y1="26786" x2="68374" y2="31250"/>
                        <a14:foregroundMark x1="28285" y1="38393" x2="35412" y2="65179"/>
                        <a14:foregroundMark x1="3118" y1="33036" x2="4232" y2="76786"/>
                        <a14:foregroundMark x1="2227" y1="78571" x2="2227" y2="78571"/>
                        <a14:foregroundMark x1="12249" y1="16071" x2="12249" y2="16071"/>
                        <a14:foregroundMark x1="12249" y1="14286" x2="12249" y2="14286"/>
                        <a14:foregroundMark x1="11804" y1="13393" x2="11804" y2="13393"/>
                        <a14:foregroundMark x1="12249" y1="12500" x2="12249" y2="12500"/>
                        <a14:foregroundMark x1="12027" y1="11607" x2="12027" y2="11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2422" y="2836965"/>
            <a:ext cx="2844800" cy="711200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3" name="Picture 22" descr="A blue triangle with white text&#10;&#10;Description automatically generated">
            <a:extLst>
              <a:ext uri="{FF2B5EF4-FFF2-40B4-BE49-F238E27FC236}">
                <a16:creationId xmlns:a16="http://schemas.microsoft.com/office/drawing/2014/main" id="{E4FBEB14-6CB3-455F-ABDB-E199E94002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0553" y="1453100"/>
            <a:ext cx="1714530" cy="963929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34" name="Picture 33" descr="A green letters on a black background&#10;&#10;Description automatically generated">
            <a:extLst>
              <a:ext uri="{FF2B5EF4-FFF2-40B4-BE49-F238E27FC236}">
                <a16:creationId xmlns:a16="http://schemas.microsoft.com/office/drawing/2014/main" id="{CE83AB2E-FE14-0C7F-6CCA-3F9C0D353A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9192" y="2627301"/>
            <a:ext cx="2514758" cy="35716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9FEE90-E660-5843-5FAE-664D7F264E10}"/>
              </a:ext>
            </a:extLst>
          </p:cNvPr>
          <p:cNvSpPr txBox="1"/>
          <p:nvPr/>
        </p:nvSpPr>
        <p:spPr>
          <a:xfrm>
            <a:off x="1820647" y="4911147"/>
            <a:ext cx="430376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Del 6 de junio al 27 de octubre de 2024</a:t>
            </a:r>
          </a:p>
        </p:txBody>
      </p:sp>
    </p:spTree>
    <p:extLst>
      <p:ext uri="{BB962C8B-B14F-4D97-AF65-F5344CB8AC3E}">
        <p14:creationId xmlns:p14="http://schemas.microsoft.com/office/powerpoint/2010/main" val="355249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9E306777-8165-0128-1BCC-0EB900EF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9A960-D36C-B206-C6A5-753B620C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7" y="323436"/>
            <a:ext cx="5676450" cy="2469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b="1" dirty="0">
                <a:solidFill>
                  <a:srgbClr val="FFFFFF"/>
                </a:solidFill>
              </a:rPr>
              <a:t>El mercado de los</a:t>
            </a:r>
            <a:br>
              <a:rPr lang="es-ES_tradnl" b="1" dirty="0">
                <a:solidFill>
                  <a:srgbClr val="FFFFFF"/>
                </a:solidFill>
              </a:rPr>
            </a:br>
            <a:r>
              <a:rPr lang="es-ES_tradnl" b="1" dirty="0">
                <a:solidFill>
                  <a:srgbClr val="FFFFFF"/>
                </a:solidFill>
              </a:rPr>
              <a:t>supermercados en España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3E580F-BE7E-C992-99E6-DA58891E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11" name="Content Placeholder 10" descr="A map of spain with different colored areas&#10;&#10;Description automatically generated">
            <a:extLst>
              <a:ext uri="{FF2B5EF4-FFF2-40B4-BE49-F238E27FC236}">
                <a16:creationId xmlns:a16="http://schemas.microsoft.com/office/drawing/2014/main" id="{4B339366-51C9-8EEF-DE16-003AE9C03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621" y="2633892"/>
            <a:ext cx="5036207" cy="31712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B5D7F-4E98-C9D5-D134-C0E2B31F5E00}"/>
              </a:ext>
            </a:extLst>
          </p:cNvPr>
          <p:cNvSpPr txBox="1"/>
          <p:nvPr/>
        </p:nvSpPr>
        <p:spPr>
          <a:xfrm>
            <a:off x="192489" y="5780996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>
                <a:solidFill>
                  <a:schemeClr val="bg1"/>
                </a:solidFill>
              </a:rPr>
              <a:t>Locales por comunidad. Business </a:t>
            </a:r>
            <a:r>
              <a:rPr lang="es-ES_tradnl" sz="1200" spc="-100" dirty="0" err="1">
                <a:solidFill>
                  <a:schemeClr val="bg1"/>
                </a:solidFill>
              </a:rPr>
              <a:t>Insider</a:t>
            </a:r>
            <a:r>
              <a:rPr lang="es-ES_tradnl" sz="1200" spc="-100" dirty="0">
                <a:solidFill>
                  <a:schemeClr val="bg1"/>
                </a:solidFill>
              </a:rPr>
              <a:t>. 2023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2D747C0-BCC3-70BC-CA34-7EDF61089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747818"/>
              </p:ext>
            </p:extLst>
          </p:nvPr>
        </p:nvGraphicFramePr>
        <p:xfrm>
          <a:off x="6154062" y="4033437"/>
          <a:ext cx="5036207" cy="2266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 descr="A graph of sales&#10;&#10;Description automatically generated with medium confidence">
            <a:extLst>
              <a:ext uri="{FF2B5EF4-FFF2-40B4-BE49-F238E27FC236}">
                <a16:creationId xmlns:a16="http://schemas.microsoft.com/office/drawing/2014/main" id="{71513A8F-5923-50A8-46EC-8FD88FC6016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889" r="35394" b="17049"/>
          <a:stretch/>
        </p:blipFill>
        <p:spPr>
          <a:xfrm>
            <a:off x="5931945" y="557580"/>
            <a:ext cx="5676450" cy="267192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11BEB-66EE-93B4-DA06-F4A256BCD756}"/>
              </a:ext>
            </a:extLst>
          </p:cNvPr>
          <p:cNvSpPr txBox="1"/>
          <p:nvPr/>
        </p:nvSpPr>
        <p:spPr>
          <a:xfrm>
            <a:off x="5928897" y="3229500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spc="-100" dirty="0">
                <a:solidFill>
                  <a:schemeClr val="bg1"/>
                </a:solidFill>
              </a:rPr>
              <a:t>Cuota de Mercado. Kantar </a:t>
            </a:r>
            <a:r>
              <a:rPr lang="es-ES_tradnl" sz="1200" spc="-100" dirty="0" err="1">
                <a:solidFill>
                  <a:schemeClr val="bg1"/>
                </a:solidFill>
              </a:rPr>
              <a:t>Worldpanel</a:t>
            </a:r>
            <a:r>
              <a:rPr lang="es-ES_tradnl" sz="1200" spc="-100" dirty="0">
                <a:solidFill>
                  <a:schemeClr val="bg1"/>
                </a:solidFill>
              </a:rPr>
              <a:t>. 2024</a:t>
            </a:r>
          </a:p>
        </p:txBody>
      </p:sp>
    </p:spTree>
    <p:extLst>
      <p:ext uri="{BB962C8B-B14F-4D97-AF65-F5344CB8AC3E}">
        <p14:creationId xmlns:p14="http://schemas.microsoft.com/office/powerpoint/2010/main" val="403403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8091-F658-123F-0E1D-D55C3578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pic>
        <p:nvPicPr>
          <p:cNvPr id="4" name="Picture 3" descr="A shopping cart in a grocery store&#10;&#10;Description automatically generated">
            <a:extLst>
              <a:ext uri="{FF2B5EF4-FFF2-40B4-BE49-F238E27FC236}">
                <a16:creationId xmlns:a16="http://schemas.microsoft.com/office/drawing/2014/main" id="{356EAE63-9BC0-E8E5-0F4A-F7E35572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9" r="11979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C25D12-448E-87DF-7E29-BF68DBF3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DF0-8F91-A9C1-0139-977CA8D7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FE38D751-7A69-8F2A-4F53-CBB88C61FF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67309-FF9C-0254-6109-4272D9347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52" y="827749"/>
            <a:ext cx="10515600" cy="1325563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6F396B-80FD-09CD-D43B-76E62110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B21F096-3FC7-76FF-2136-AE6AA02F8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1" y="556896"/>
            <a:ext cx="11980377" cy="5173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255B15-A0B4-7897-9B3E-1ED985B99F86}"/>
              </a:ext>
            </a:extLst>
          </p:cNvPr>
          <p:cNvSpPr/>
          <p:nvPr/>
        </p:nvSpPr>
        <p:spPr>
          <a:xfrm>
            <a:off x="10188395" y="3262242"/>
            <a:ext cx="1828800" cy="3122211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de girasol</a:t>
            </a: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barato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Alcampo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oliva</a:t>
            </a:r>
            <a:endParaRPr lang="en-US" sz="1200" b="1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barato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Mercadona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y Día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Leche</a:t>
            </a: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más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barata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 y Carrefour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F6CBB75-25A1-ADBF-D7CD-06631660D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042" y="2926067"/>
            <a:ext cx="692705" cy="69270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6369256-AD4B-7250-34E0-8AA4CE514104}"/>
              </a:ext>
            </a:extLst>
          </p:cNvPr>
          <p:cNvSpPr/>
          <p:nvPr/>
        </p:nvSpPr>
        <p:spPr>
          <a:xfrm>
            <a:off x="10639157" y="3125461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C05F-72F3-DB48-27FB-F3DF4024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70309DBE-24C9-4D7A-A580-37FCE9B18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F0738-6103-8FF0-27A2-5AEE9E8B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E67B822-67EC-DE93-28BB-9640AF50E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5E994AA-CBE3-0AA5-C3EB-1DC17652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216" y="126896"/>
            <a:ext cx="7683976" cy="66368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637E0B-5F10-E9C5-2357-1942300D5E31}"/>
              </a:ext>
            </a:extLst>
          </p:cNvPr>
          <p:cNvSpPr/>
          <p:nvPr/>
        </p:nvSpPr>
        <p:spPr>
          <a:xfrm>
            <a:off x="9884208" y="2523601"/>
            <a:ext cx="1828800" cy="2775858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girasol: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notables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Carrefour.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 err="1">
                <a:solidFill>
                  <a:srgbClr val="002060"/>
                </a:solidFill>
              </a:rPr>
              <a:t>Aceite</a:t>
            </a:r>
            <a:r>
              <a:rPr lang="en-US" sz="1200" b="1" dirty="0">
                <a:solidFill>
                  <a:srgbClr val="002060"/>
                </a:solidFill>
              </a:rPr>
              <a:t> </a:t>
            </a:r>
            <a:r>
              <a:rPr lang="en-US" sz="1200" b="1" dirty="0" err="1">
                <a:solidFill>
                  <a:srgbClr val="002060"/>
                </a:solidFill>
              </a:rPr>
              <a:t>oliva</a:t>
            </a:r>
            <a:r>
              <a:rPr lang="en-US" sz="1200" b="1" dirty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notables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Eroski</a:t>
            </a:r>
            <a:r>
              <a:rPr lang="en-US" sz="1200" dirty="0">
                <a:solidFill>
                  <a:srgbClr val="002060"/>
                </a:solidFill>
              </a:rPr>
              <a:t> e </a:t>
            </a:r>
            <a:r>
              <a:rPr lang="en-US" sz="1200" dirty="0" err="1">
                <a:solidFill>
                  <a:srgbClr val="002060"/>
                </a:solidFill>
              </a:rPr>
              <a:t>Hipercor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Categoría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más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inestable</a:t>
            </a:r>
            <a:r>
              <a:rPr lang="en-US" sz="1200" dirty="0">
                <a:solidFill>
                  <a:srgbClr val="002060"/>
                </a:solidFill>
              </a:rPr>
              <a:t>. 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b="1" dirty="0">
                <a:solidFill>
                  <a:srgbClr val="002060"/>
                </a:solidFill>
              </a:rPr>
              <a:t>Leche: </a:t>
            </a:r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constantes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BFB1FD-FF66-0CA8-1C52-CA0F2BED7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7855" y="2177248"/>
            <a:ext cx="692705" cy="69270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49F8D3-E52D-79D6-FFB2-B0DDA935FEF7}"/>
              </a:ext>
            </a:extLst>
          </p:cNvPr>
          <p:cNvSpPr/>
          <p:nvPr/>
        </p:nvSpPr>
        <p:spPr>
          <a:xfrm>
            <a:off x="10334970" y="2376642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C069-D309-7D31-A108-C6A0FB2A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54C45DC4-19F0-18D2-9C7C-5AA718B1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30023-F1B3-1A3A-51C5-6FC63CB2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D31A16D-C03F-7244-D966-704FB78B8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0774BB-722F-A069-C51A-5421F1FD5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9" y="338247"/>
            <a:ext cx="11977621" cy="51726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5D91A2-44B5-54AD-8CB7-6261B4A55D40}"/>
              </a:ext>
            </a:extLst>
          </p:cNvPr>
          <p:cNvSpPr/>
          <p:nvPr/>
        </p:nvSpPr>
        <p:spPr>
          <a:xfrm>
            <a:off x="6654696" y="5184399"/>
            <a:ext cx="5247837" cy="1325563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Identificadas</a:t>
            </a:r>
            <a:r>
              <a:rPr lang="en-US" sz="1200" dirty="0">
                <a:solidFill>
                  <a:srgbClr val="002060"/>
                </a:solidFill>
              </a:rPr>
              <a:t> 200 </a:t>
            </a:r>
            <a:r>
              <a:rPr lang="en-US" sz="1200" dirty="0" err="1">
                <a:solidFill>
                  <a:srgbClr val="002060"/>
                </a:solidFill>
              </a:rPr>
              <a:t>variaciones</a:t>
            </a:r>
            <a:r>
              <a:rPr lang="en-US" sz="1200" dirty="0">
                <a:solidFill>
                  <a:srgbClr val="002060"/>
                </a:solidFill>
              </a:rPr>
              <a:t> +30%.</a:t>
            </a:r>
          </a:p>
          <a:p>
            <a:pPr algn="ctr"/>
            <a:endParaRPr lang="en-US" sz="500" dirty="0">
              <a:solidFill>
                <a:srgbClr val="002060"/>
              </a:solidFill>
            </a:endParaRPr>
          </a:p>
          <a:p>
            <a:pPr algn="ctr"/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conjunto es similar. </a:t>
            </a:r>
            <a:r>
              <a:rPr lang="en-US" sz="1200" dirty="0" err="1">
                <a:solidFill>
                  <a:srgbClr val="002060"/>
                </a:solidFill>
              </a:rPr>
              <a:t>Sugiere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estrategias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marcadas</a:t>
            </a:r>
            <a:r>
              <a:rPr lang="en-US" sz="1200" dirty="0">
                <a:solidFill>
                  <a:srgbClr val="002060"/>
                </a:solidFill>
              </a:rPr>
              <a:t> de pricing. </a:t>
            </a:r>
          </a:p>
          <a:p>
            <a:pPr algn="ctr"/>
            <a:endParaRPr lang="en-US" sz="5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Se </a:t>
            </a:r>
            <a:r>
              <a:rPr lang="en-US" sz="1200" dirty="0" err="1">
                <a:solidFill>
                  <a:srgbClr val="002060"/>
                </a:solidFill>
              </a:rPr>
              <a:t>acumulan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más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subidas</a:t>
            </a:r>
            <a:r>
              <a:rPr lang="en-US" sz="1200" dirty="0">
                <a:solidFill>
                  <a:srgbClr val="002060"/>
                </a:solidFill>
              </a:rPr>
              <a:t> que bajadas, </a:t>
            </a:r>
            <a:r>
              <a:rPr lang="en-US" sz="1200" dirty="0" err="1">
                <a:solidFill>
                  <a:srgbClr val="002060"/>
                </a:solidFill>
              </a:rPr>
              <a:t>consistente</a:t>
            </a:r>
            <a:r>
              <a:rPr lang="en-US" sz="1200" dirty="0">
                <a:solidFill>
                  <a:srgbClr val="002060"/>
                </a:solidFill>
              </a:rPr>
              <a:t> con un IPC </a:t>
            </a:r>
            <a:r>
              <a:rPr lang="en-US" sz="1200" dirty="0" err="1">
                <a:solidFill>
                  <a:srgbClr val="002060"/>
                </a:solidFill>
              </a:rPr>
              <a:t>interanual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acumulado</a:t>
            </a:r>
            <a:r>
              <a:rPr lang="en-US" sz="1200" dirty="0">
                <a:solidFill>
                  <a:srgbClr val="002060"/>
                </a:solidFill>
              </a:rPr>
              <a:t> de 1,8% para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mes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Septiembre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B2D079-AFD7-6628-7FA8-424D1518C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93533" y="4838046"/>
            <a:ext cx="692705" cy="69270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F72289-41D2-D628-9ED5-F2E3CB15F773}"/>
              </a:ext>
            </a:extLst>
          </p:cNvPr>
          <p:cNvSpPr/>
          <p:nvPr/>
        </p:nvSpPr>
        <p:spPr>
          <a:xfrm rot="16200000">
            <a:off x="6002760" y="5696027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3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52E0D-71C0-8BA0-3552-F1424542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AA9AF821-C2C0-7AF9-49D7-1AA0F4E5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F64993A-9AF6-0BB8-799B-4D13E9724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72D70-F9D5-2590-485A-EBCE6DC1FD62}"/>
              </a:ext>
            </a:extLst>
          </p:cNvPr>
          <p:cNvSpPr txBox="1"/>
          <p:nvPr/>
        </p:nvSpPr>
        <p:spPr>
          <a:xfrm>
            <a:off x="8524138" y="283248"/>
            <a:ext cx="2898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solidFill>
                  <a:srgbClr val="002060"/>
                </a:solidFill>
              </a:rPr>
              <a:t>Tasa Mensual del IPC (INE)</a:t>
            </a:r>
            <a:r>
              <a:rPr lang="es-ES_tradnl" sz="1400" baseline="30000" dirty="0"/>
              <a:t> 1</a:t>
            </a:r>
            <a:endParaRPr lang="es-ES_tradnl" sz="1400" b="1" dirty="0">
              <a:solidFill>
                <a:srgbClr val="002060"/>
              </a:solidFill>
            </a:endParaRPr>
          </a:p>
        </p:txBody>
      </p:sp>
      <p:pic>
        <p:nvPicPr>
          <p:cNvPr id="6" name="Picture 5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9D88595-C609-DF34-CA83-50F8822CBB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37" y="606090"/>
            <a:ext cx="8244877" cy="3560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Content Placeholder 1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8A6A5B17-4FEC-024E-61A8-22465A78F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rcRect l="79995" t="14847"/>
          <a:stretch/>
        </p:blipFill>
        <p:spPr>
          <a:xfrm>
            <a:off x="9120602" y="606090"/>
            <a:ext cx="1705256" cy="3567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824DE0-0C2E-39B2-175D-C10492BD0DD3}"/>
              </a:ext>
            </a:extLst>
          </p:cNvPr>
          <p:cNvSpPr/>
          <p:nvPr/>
        </p:nvSpPr>
        <p:spPr>
          <a:xfrm>
            <a:off x="5578021" y="4616091"/>
            <a:ext cx="5247837" cy="2037867"/>
          </a:xfrm>
          <a:prstGeom prst="roundRect">
            <a:avLst>
              <a:gd name="adj" fmla="val 9524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En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período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han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caído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Julio y </a:t>
            </a:r>
            <a:r>
              <a:rPr lang="en-US" sz="1200" dirty="0" err="1">
                <a:solidFill>
                  <a:srgbClr val="002060"/>
                </a:solidFill>
              </a:rPr>
              <a:t>Septiembre</a:t>
            </a:r>
            <a:r>
              <a:rPr lang="en-US" sz="1200" dirty="0">
                <a:solidFill>
                  <a:srgbClr val="002060"/>
                </a:solidFill>
              </a:rPr>
              <a:t>, y se </a:t>
            </a:r>
            <a:r>
              <a:rPr lang="en-US" sz="1200" dirty="0" err="1">
                <a:solidFill>
                  <a:srgbClr val="002060"/>
                </a:solidFill>
              </a:rPr>
              <a:t>han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mantenido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constantes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en</a:t>
            </a:r>
            <a:r>
              <a:rPr lang="en-US" sz="1200" dirty="0">
                <a:solidFill>
                  <a:srgbClr val="002060"/>
                </a:solidFill>
              </a:rPr>
              <a:t> Agosto.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En </a:t>
            </a:r>
            <a:r>
              <a:rPr lang="en-US" sz="1200" dirty="0" err="1">
                <a:solidFill>
                  <a:srgbClr val="002060"/>
                </a:solidFill>
              </a:rPr>
              <a:t>nuestra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gráfica</a:t>
            </a:r>
            <a:r>
              <a:rPr lang="en-US" sz="1200" dirty="0">
                <a:solidFill>
                  <a:srgbClr val="002060"/>
                </a:solidFill>
              </a:rPr>
              <a:t>,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precios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los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supermercados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guarda</a:t>
            </a:r>
            <a:r>
              <a:rPr lang="en-US" sz="1200" dirty="0">
                <a:solidFill>
                  <a:srgbClr val="002060"/>
                </a:solidFill>
              </a:rPr>
              <a:t> no </a:t>
            </a:r>
            <a:r>
              <a:rPr lang="en-US" sz="1200" dirty="0" err="1">
                <a:solidFill>
                  <a:srgbClr val="002060"/>
                </a:solidFill>
              </a:rPr>
              <a:t>relación</a:t>
            </a:r>
            <a:r>
              <a:rPr lang="en-US" sz="1200" dirty="0">
                <a:solidFill>
                  <a:srgbClr val="002060"/>
                </a:solidFill>
              </a:rPr>
              <a:t> con </a:t>
            </a:r>
            <a:r>
              <a:rPr lang="en-US" sz="1200" dirty="0" err="1">
                <a:solidFill>
                  <a:srgbClr val="002060"/>
                </a:solidFill>
              </a:rPr>
              <a:t>el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directa</a:t>
            </a:r>
            <a:r>
              <a:rPr lang="en-US" sz="1200" dirty="0">
                <a:solidFill>
                  <a:srgbClr val="002060"/>
                </a:solidFill>
              </a:rPr>
              <a:t> IPC, </a:t>
            </a:r>
            <a:r>
              <a:rPr lang="en-US" sz="1200" dirty="0" err="1">
                <a:solidFill>
                  <a:srgbClr val="002060"/>
                </a:solidFill>
              </a:rPr>
              <a:t>por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cuanto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observamos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una</a:t>
            </a:r>
            <a:r>
              <a:rPr lang="en-US" sz="1200" dirty="0">
                <a:solidFill>
                  <a:srgbClr val="002060"/>
                </a:solidFill>
              </a:rPr>
              <a:t> gran </a:t>
            </a:r>
            <a:r>
              <a:rPr lang="en-US" sz="1200" dirty="0" err="1">
                <a:solidFill>
                  <a:srgbClr val="002060"/>
                </a:solidFill>
              </a:rPr>
              <a:t>cantidad</a:t>
            </a:r>
            <a:r>
              <a:rPr lang="en-US" sz="1200" dirty="0">
                <a:solidFill>
                  <a:srgbClr val="002060"/>
                </a:solidFill>
              </a:rPr>
              <a:t> de </a:t>
            </a:r>
            <a:r>
              <a:rPr lang="en-US" sz="1200" dirty="0" err="1">
                <a:solidFill>
                  <a:srgbClr val="002060"/>
                </a:solidFill>
              </a:rPr>
              <a:t>aumentos</a:t>
            </a:r>
            <a:r>
              <a:rPr lang="en-US" sz="1200" dirty="0">
                <a:solidFill>
                  <a:srgbClr val="002060"/>
                </a:solidFill>
              </a:rPr>
              <a:t>.</a:t>
            </a:r>
          </a:p>
          <a:p>
            <a:pPr algn="ctr"/>
            <a:endParaRPr lang="en-US" sz="1200" dirty="0">
              <a:solidFill>
                <a:srgbClr val="002060"/>
              </a:solidFill>
            </a:endParaRP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Las </a:t>
            </a:r>
            <a:r>
              <a:rPr lang="en-US" sz="1200" dirty="0" err="1">
                <a:solidFill>
                  <a:srgbClr val="002060"/>
                </a:solidFill>
              </a:rPr>
              <a:t>categorías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analizadas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podrían</a:t>
            </a:r>
            <a:r>
              <a:rPr lang="en-US" sz="1200" dirty="0">
                <a:solidFill>
                  <a:srgbClr val="002060"/>
                </a:solidFill>
              </a:rPr>
              <a:t> no ser </a:t>
            </a:r>
            <a:r>
              <a:rPr lang="en-US" sz="1200" dirty="0" err="1">
                <a:solidFill>
                  <a:srgbClr val="002060"/>
                </a:solidFill>
              </a:rPr>
              <a:t>representativas</a:t>
            </a:r>
            <a:r>
              <a:rPr lang="en-US" sz="1200" dirty="0">
                <a:solidFill>
                  <a:srgbClr val="002060"/>
                </a:solidFill>
              </a:rPr>
              <a:t> del </a:t>
            </a:r>
            <a:r>
              <a:rPr lang="en-US" sz="1200" dirty="0" err="1">
                <a:solidFill>
                  <a:srgbClr val="002060"/>
                </a:solidFill>
              </a:rPr>
              <a:t>comportamiento</a:t>
            </a:r>
            <a:r>
              <a:rPr lang="en-US" sz="1200" dirty="0">
                <a:solidFill>
                  <a:srgbClr val="002060"/>
                </a:solidFill>
              </a:rPr>
              <a:t> general.</a:t>
            </a:r>
          </a:p>
          <a:p>
            <a:pPr algn="ctr"/>
            <a:endParaRPr lang="en-US" sz="1200" dirty="0" err="1">
              <a:solidFill>
                <a:srgbClr val="002060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E4D239-1C60-8388-F9A0-249ECE920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79505" y="4293586"/>
            <a:ext cx="692705" cy="69270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2712A6-9471-6664-D966-39DFD1EB6194}"/>
              </a:ext>
            </a:extLst>
          </p:cNvPr>
          <p:cNvSpPr/>
          <p:nvPr/>
        </p:nvSpPr>
        <p:spPr>
          <a:xfrm rot="16200000">
            <a:off x="4941207" y="5514694"/>
            <a:ext cx="1273628" cy="293915"/>
          </a:xfrm>
          <a:prstGeom prst="roundRect">
            <a:avLst>
              <a:gd name="adj" fmla="val 952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Insights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</TotalTime>
  <Words>858</Words>
  <Application>Microsoft Macintosh PowerPoint</Application>
  <PresentationFormat>Widescreen</PresentationFormat>
  <Paragraphs>124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Menlo</vt:lpstr>
      <vt:lpstr>Office Theme</vt:lpstr>
      <vt:lpstr>Proyecto 4: Análisis de los precios de los supermercados con datos de Facua</vt:lpstr>
      <vt:lpstr>Objetivo y Herramientas</vt:lpstr>
      <vt:lpstr>Supermercados y Categorías</vt:lpstr>
      <vt:lpstr>El mercado de los supermercados en España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Próximos pasos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Franco</dc:creator>
  <cp:lastModifiedBy>David Franco</cp:lastModifiedBy>
  <cp:revision>2</cp:revision>
  <dcterms:created xsi:type="dcterms:W3CDTF">2024-10-20T08:19:05Z</dcterms:created>
  <dcterms:modified xsi:type="dcterms:W3CDTF">2024-10-27T22:20:11Z</dcterms:modified>
</cp:coreProperties>
</file>